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customXml/itemProps5.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6"/>
    <p:sldMasterId id="2147483728" r:id="rId7"/>
  </p:sldMasterIdLst>
  <p:notesMasterIdLst>
    <p:notesMasterId r:id="rId21"/>
  </p:notesMasterIdLst>
  <p:handoutMasterIdLst>
    <p:handoutMasterId r:id="rId22"/>
  </p:handoutMasterIdLst>
  <p:sldIdLst>
    <p:sldId id="576" r:id="rId8"/>
    <p:sldId id="501" r:id="rId9"/>
    <p:sldId id="586" r:id="rId10"/>
    <p:sldId id="589" r:id="rId11"/>
    <p:sldId id="588" r:id="rId12"/>
    <p:sldId id="590" r:id="rId13"/>
    <p:sldId id="591" r:id="rId14"/>
    <p:sldId id="587" r:id="rId15"/>
    <p:sldId id="593" r:id="rId16"/>
    <p:sldId id="594" r:id="rId17"/>
    <p:sldId id="599" r:id="rId18"/>
    <p:sldId id="598" r:id="rId19"/>
    <p:sldId id="595" r:id="rId20"/>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orient="horz" pos="864">
          <p15:clr>
            <a:srgbClr val="A4A3A4"/>
          </p15:clr>
        </p15:guide>
        <p15:guide id="3" orient="horz" pos="816">
          <p15:clr>
            <a:srgbClr val="A4A3A4"/>
          </p15:clr>
        </p15:guide>
        <p15:guide id="4" orient="horz" pos="3744">
          <p15:clr>
            <a:srgbClr val="A4A3A4"/>
          </p15:clr>
        </p15:guide>
        <p15:guide id="5" orient="horz" pos="258">
          <p15:clr>
            <a:srgbClr val="A4A3A4"/>
          </p15:clr>
        </p15:guide>
        <p15:guide id="6" pos="2880">
          <p15:clr>
            <a:srgbClr val="A4A3A4"/>
          </p15:clr>
        </p15:guide>
        <p15:guide id="7" pos="288">
          <p15:clr>
            <a:srgbClr val="A4A3A4"/>
          </p15:clr>
        </p15:guide>
        <p15:guide id="8" pos="5472">
          <p15:clr>
            <a:srgbClr val="A4A3A4"/>
          </p15:clr>
        </p15:guide>
      </p15:sldGuideLst>
    </p:ext>
    <p:ext uri="{2D200454-40CA-4A62-9FC3-DE9A4176ACB9}">
      <p15:notesGuideLst xmlns:p15="http://schemas.microsoft.com/office/powerpoint/2012/main" xmlns="">
        <p15:guide id="1" orient="horz" pos="3223">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mma Bluck"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10B2E0"/>
    <a:srgbClr val="FFFF99"/>
    <a:srgbClr val="C2D6EF"/>
    <a:srgbClr val="B90202"/>
    <a:srgbClr val="4DA0D4"/>
    <a:srgbClr val="D00000"/>
    <a:srgbClr val="0071C5"/>
    <a:srgbClr val="38DCD6"/>
    <a:srgbClr val="2BBBE0"/>
    <a:srgbClr val="00EBA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80" autoAdjust="0"/>
    <p:restoredTop sz="91203" autoAdjust="0"/>
  </p:normalViewPr>
  <p:slideViewPr>
    <p:cSldViewPr snapToGrid="0" showGuides="1">
      <p:cViewPr varScale="1">
        <p:scale>
          <a:sx n="66" d="100"/>
          <a:sy n="66" d="100"/>
        </p:scale>
        <p:origin x="-1470" y="-108"/>
      </p:cViewPr>
      <p:guideLst>
        <p:guide orient="horz" pos="2160"/>
        <p:guide orient="horz" pos="864"/>
        <p:guide orient="horz" pos="816"/>
        <p:guide orient="horz" pos="3744"/>
        <p:guide orient="horz" pos="258"/>
        <p:guide pos="2880"/>
        <p:guide pos="288"/>
        <p:guide pos="5472"/>
      </p:guideLst>
    </p:cSldViewPr>
  </p:slideViewPr>
  <p:outlineViewPr>
    <p:cViewPr>
      <p:scale>
        <a:sx n="33" d="100"/>
        <a:sy n="33" d="100"/>
      </p:scale>
      <p:origin x="0" y="1518"/>
    </p:cViewPr>
  </p:outlineViewPr>
  <p:notesTextViewPr>
    <p:cViewPr>
      <p:scale>
        <a:sx n="3" d="2"/>
        <a:sy n="3" d="2"/>
      </p:scale>
      <p:origin x="0" y="0"/>
    </p:cViewPr>
  </p:notesTextViewPr>
  <p:sorterViewPr>
    <p:cViewPr>
      <p:scale>
        <a:sx n="71" d="100"/>
        <a:sy n="71" d="100"/>
      </p:scale>
      <p:origin x="0" y="-6402"/>
    </p:cViewPr>
  </p:sorterViewPr>
  <p:notesViewPr>
    <p:cSldViewPr snapToGrid="0">
      <p:cViewPr varScale="1">
        <p:scale>
          <a:sx n="49" d="100"/>
          <a:sy n="49" d="100"/>
        </p:scale>
        <p:origin x="-3006" y="-114"/>
      </p:cViewPr>
      <p:guideLst>
        <p:guide orient="horz" pos="3223"/>
        <p:guide pos="2236"/>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2.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4.xml"/><Relationship Id="rId24"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8.xml"/><Relationship Id="rId23" Type="http://schemas.openxmlformats.org/officeDocument/2006/relationships/commentAuthors" Target="commentAuthor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Контейнер за горния колонтитул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n-US"/>
          </a:p>
        </p:txBody>
      </p:sp>
      <p:sp>
        <p:nvSpPr>
          <p:cNvPr id="3" name="Контейнер за дата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1D547D44-C8DD-4219-8E18-6C827E382F62}" type="datetimeFigureOut">
              <a:rPr lang="en-US" smtClean="0"/>
              <a:pPr/>
              <a:t>12/2/2017</a:t>
            </a:fld>
            <a:endParaRPr lang="en-US"/>
          </a:p>
        </p:txBody>
      </p:sp>
      <p:sp>
        <p:nvSpPr>
          <p:cNvPr id="4" name="Контейнер за долния колонтитул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en-US"/>
          </a:p>
        </p:txBody>
      </p:sp>
      <p:sp>
        <p:nvSpPr>
          <p:cNvPr id="5" name="Контейнер за номер на слайда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679F1521-A74A-46D4-9367-8D68FE433DD8}"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3" tIns="49521" rIns="99043" bIns="49521" rtlCol="0"/>
          <a:lstStyle>
            <a:lvl1pPr algn="l">
              <a:defRPr sz="1300"/>
            </a:lvl1pPr>
          </a:lstStyle>
          <a:p>
            <a:endParaRPr lang="en-US" dirty="0"/>
          </a:p>
        </p:txBody>
      </p:sp>
      <p:sp>
        <p:nvSpPr>
          <p:cNvPr id="3" name="Date Placeholder 2"/>
          <p:cNvSpPr>
            <a:spLocks noGrp="1"/>
          </p:cNvSpPr>
          <p:nvPr>
            <p:ph type="dt" idx="1"/>
          </p:nvPr>
        </p:nvSpPr>
        <p:spPr>
          <a:xfrm>
            <a:off x="4021294" y="0"/>
            <a:ext cx="3076363" cy="511731"/>
          </a:xfrm>
          <a:prstGeom prst="rect">
            <a:avLst/>
          </a:prstGeom>
        </p:spPr>
        <p:txBody>
          <a:bodyPr vert="horz" lIns="99043" tIns="49521" rIns="99043" bIns="49521" rtlCol="0"/>
          <a:lstStyle>
            <a:lvl1pPr algn="r">
              <a:defRPr sz="1300"/>
            </a:lvl1pPr>
          </a:lstStyle>
          <a:p>
            <a:fld id="{3D41FB95-A9B9-4B18-9622-01AF6211B2AD}" type="datetimeFigureOut">
              <a:rPr lang="en-US" smtClean="0"/>
              <a:pPr/>
              <a:t>12/2/2017</a:t>
            </a:fld>
            <a:endParaRPr lang="en-US" dirty="0"/>
          </a:p>
        </p:txBody>
      </p:sp>
      <p:sp>
        <p:nvSpPr>
          <p:cNvPr id="4" name="Slide Image Placeholder 3"/>
          <p:cNvSpPr>
            <a:spLocks noGrp="1" noRot="1" noChangeAspect="1"/>
          </p:cNvSpPr>
          <p:nvPr>
            <p:ph type="sldImg" idx="2"/>
          </p:nvPr>
        </p:nvSpPr>
        <p:spPr>
          <a:xfrm>
            <a:off x="990600" y="766763"/>
            <a:ext cx="5118100" cy="3838575"/>
          </a:xfrm>
          <a:prstGeom prst="rect">
            <a:avLst/>
          </a:prstGeom>
          <a:noFill/>
          <a:ln w="12700">
            <a:solidFill>
              <a:prstClr val="black"/>
            </a:solidFill>
          </a:ln>
        </p:spPr>
        <p:txBody>
          <a:bodyPr vert="horz" lIns="99043" tIns="49521" rIns="99043" bIns="49521" rtlCol="0" anchor="ctr"/>
          <a:lstStyle/>
          <a:p>
            <a:endParaRPr lang="en-US" dirty="0"/>
          </a:p>
        </p:txBody>
      </p:sp>
      <p:sp>
        <p:nvSpPr>
          <p:cNvPr id="5" name="Notes Placeholder 4"/>
          <p:cNvSpPr>
            <a:spLocks noGrp="1"/>
          </p:cNvSpPr>
          <p:nvPr>
            <p:ph type="body" sz="quarter" idx="3"/>
          </p:nvPr>
        </p:nvSpPr>
        <p:spPr>
          <a:xfrm>
            <a:off x="709930" y="4861442"/>
            <a:ext cx="5679440" cy="4605576"/>
          </a:xfrm>
          <a:prstGeom prst="rect">
            <a:avLst/>
          </a:prstGeom>
        </p:spPr>
        <p:txBody>
          <a:bodyPr vert="horz" lIns="99043" tIns="49521" rIns="99043" bIns="4952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721107"/>
            <a:ext cx="3076363" cy="511731"/>
          </a:xfrm>
          <a:prstGeom prst="rect">
            <a:avLst/>
          </a:prstGeom>
        </p:spPr>
        <p:txBody>
          <a:bodyPr vert="horz" lIns="99043" tIns="49521" rIns="99043" bIns="4952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021294" y="9721107"/>
            <a:ext cx="3076363" cy="511731"/>
          </a:xfrm>
          <a:prstGeom prst="rect">
            <a:avLst/>
          </a:prstGeom>
        </p:spPr>
        <p:txBody>
          <a:bodyPr vert="horz" lIns="99043" tIns="49521" rIns="99043" bIns="49521" rtlCol="0" anchor="b"/>
          <a:lstStyle>
            <a:lvl1pPr algn="r">
              <a:defRPr sz="1300"/>
            </a:lvl1pPr>
          </a:lstStyle>
          <a:p>
            <a:fld id="{B1D41364-15E5-4D19-9F44-7E52E8E6B660}" type="slidenum">
              <a:rPr lang="en-US" smtClean="0"/>
              <a:pPr/>
              <a:t>‹#›</a:t>
            </a:fld>
            <a:endParaRPr lang="en-US" dirty="0"/>
          </a:p>
        </p:txBody>
      </p:sp>
    </p:spTree>
    <p:extLst>
      <p:ext uri="{BB962C8B-B14F-4D97-AF65-F5344CB8AC3E}">
        <p14:creationId xmlns:p14="http://schemas.microsoft.com/office/powerpoint/2010/main" xmlns="" val="65428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4021446" y="9721271"/>
            <a:ext cx="3073008" cy="50810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7488" tIns="50694" rIns="97488" bIns="50694" anchor="b" anchorCtr="0" compatLnSpc="1"/>
          <a:lstStyle/>
          <a:p>
            <a:pPr algn="r">
              <a:tabLst>
                <a:tab pos="0" algn="l"/>
                <a:tab pos="486269" algn="l"/>
                <a:tab pos="972929" algn="l"/>
                <a:tab pos="1459590" algn="l"/>
                <a:tab pos="1946250" algn="l"/>
                <a:tab pos="2432911" algn="l"/>
                <a:tab pos="2919571" algn="l"/>
                <a:tab pos="3406231" algn="l"/>
                <a:tab pos="3892891" algn="l"/>
                <a:tab pos="4379550" algn="l"/>
                <a:tab pos="4866211" algn="l"/>
                <a:tab pos="5352870" algn="l"/>
                <a:tab pos="5839531" algn="l"/>
                <a:tab pos="6326191" algn="l"/>
                <a:tab pos="6812851" algn="l"/>
                <a:tab pos="7299511" algn="l"/>
                <a:tab pos="7786172" algn="l"/>
                <a:tab pos="8272832" algn="l"/>
                <a:tab pos="8759491" algn="l"/>
                <a:tab pos="9246152" algn="l"/>
                <a:tab pos="9732812" algn="l"/>
              </a:tabLst>
            </a:pPr>
            <a:fld id="{9F8E32D4-6FA5-42E2-967B-D2FD4B4B4CCB}" type="slidenum">
              <a:rPr>
                <a:solidFill>
                  <a:prstClr val="black"/>
                </a:solidFill>
              </a:rPr>
              <a:pPr algn="r">
                <a:tabLst>
                  <a:tab pos="0" algn="l"/>
                  <a:tab pos="486269" algn="l"/>
                  <a:tab pos="972929" algn="l"/>
                  <a:tab pos="1459590" algn="l"/>
                  <a:tab pos="1946250" algn="l"/>
                  <a:tab pos="2432911" algn="l"/>
                  <a:tab pos="2919571" algn="l"/>
                  <a:tab pos="3406231" algn="l"/>
                  <a:tab pos="3892891" algn="l"/>
                  <a:tab pos="4379550" algn="l"/>
                  <a:tab pos="4866211" algn="l"/>
                  <a:tab pos="5352870" algn="l"/>
                  <a:tab pos="5839531" algn="l"/>
                  <a:tab pos="6326191" algn="l"/>
                  <a:tab pos="6812851" algn="l"/>
                  <a:tab pos="7299511" algn="l"/>
                  <a:tab pos="7786172" algn="l"/>
                  <a:tab pos="8272832" algn="l"/>
                  <a:tab pos="8759491" algn="l"/>
                  <a:tab pos="9246152" algn="l"/>
                  <a:tab pos="9732812" algn="l"/>
                </a:tabLst>
              </a:pPr>
              <a:t>1</a:t>
            </a:fld>
            <a:endParaRPr lang="fr-FR" sz="1300">
              <a:solidFill>
                <a:srgbClr val="000000"/>
              </a:solidFill>
              <a:latin typeface="Arial" pitchFamily="18"/>
              <a:ea typeface="ヒラギノ角ゴ ProN W3" pitchFamily="2"/>
              <a:cs typeface="ヒラギノ角ゴ ProN W3" pitchFamily="2"/>
            </a:endParaRPr>
          </a:p>
        </p:txBody>
      </p:sp>
      <p:sp>
        <p:nvSpPr>
          <p:cNvPr id="3" name="Slide Image Placeholder 2"/>
          <p:cNvSpPr>
            <a:spLocks noGrp="1" noRot="1" noChangeAspect="1" noResize="1"/>
          </p:cNvSpPr>
          <p:nvPr>
            <p:ph type="sldImg"/>
          </p:nvPr>
        </p:nvSpPr>
        <p:spPr>
          <a:xfrm>
            <a:off x="992188" y="768350"/>
            <a:ext cx="5114925" cy="3836988"/>
          </a:xfrm>
          <a:solidFill>
            <a:schemeClr val="accent1"/>
          </a:solidFill>
          <a:ln w="25400">
            <a:solidFill>
              <a:schemeClr val="accent1">
                <a:shade val="50000"/>
              </a:schemeClr>
            </a:solidFill>
            <a:prstDash val="solid"/>
          </a:ln>
        </p:spPr>
      </p:sp>
      <p:sp>
        <p:nvSpPr>
          <p:cNvPr id="4" name="Notes Placeholder 3"/>
          <p:cNvSpPr txBox="1">
            <a:spLocks noGrp="1"/>
          </p:cNvSpPr>
          <p:nvPr>
            <p:ph type="body" sz="quarter" idx="1"/>
          </p:nvPr>
        </p:nvSpPr>
        <p:spPr>
          <a:xfrm>
            <a:off x="709558" y="4861038"/>
            <a:ext cx="5674594" cy="284675"/>
          </a:xfrm>
        </p:spPr>
        <p:txBody>
          <a:bodyPr>
            <a:spAutoFit/>
          </a:bodyPr>
          <a:lstStyle>
            <a:defPPr lvl="0">
              <a:buNone/>
            </a:defPPr>
            <a:lvl1pPr lvl="0">
              <a:buNone/>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GB"/>
          </a:p>
        </p:txBody>
      </p:sp>
    </p:spTree>
    <p:extLst>
      <p:ext uri="{BB962C8B-B14F-4D97-AF65-F5344CB8AC3E}">
        <p14:creationId xmlns:p14="http://schemas.microsoft.com/office/powerpoint/2010/main" xmlns="" val="2348788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4021446" y="9721271"/>
            <a:ext cx="3073008" cy="50810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7488" tIns="50694" rIns="97488" bIns="50694" anchor="b" anchorCtr="0" compatLnSpc="1"/>
          <a:lstStyle/>
          <a:p>
            <a:pPr algn="r">
              <a:tabLst>
                <a:tab pos="0" algn="l"/>
                <a:tab pos="486269" algn="l"/>
                <a:tab pos="972929" algn="l"/>
                <a:tab pos="1459590" algn="l"/>
                <a:tab pos="1946250" algn="l"/>
                <a:tab pos="2432911" algn="l"/>
                <a:tab pos="2919571" algn="l"/>
                <a:tab pos="3406231" algn="l"/>
                <a:tab pos="3892891" algn="l"/>
                <a:tab pos="4379550" algn="l"/>
                <a:tab pos="4866211" algn="l"/>
                <a:tab pos="5352870" algn="l"/>
                <a:tab pos="5839531" algn="l"/>
                <a:tab pos="6326191" algn="l"/>
                <a:tab pos="6812851" algn="l"/>
                <a:tab pos="7299511" algn="l"/>
                <a:tab pos="7786172" algn="l"/>
                <a:tab pos="8272832" algn="l"/>
                <a:tab pos="8759491" algn="l"/>
                <a:tab pos="9246152" algn="l"/>
                <a:tab pos="9732812" algn="l"/>
              </a:tabLst>
            </a:pPr>
            <a:fld id="{648869C9-F639-4278-BC92-3DF2A40AC7BA}" type="slidenum">
              <a:rPr>
                <a:solidFill>
                  <a:prstClr val="black"/>
                </a:solidFill>
              </a:rPr>
              <a:pPr algn="r">
                <a:tabLst>
                  <a:tab pos="0" algn="l"/>
                  <a:tab pos="486269" algn="l"/>
                  <a:tab pos="972929" algn="l"/>
                  <a:tab pos="1459590" algn="l"/>
                  <a:tab pos="1946250" algn="l"/>
                  <a:tab pos="2432911" algn="l"/>
                  <a:tab pos="2919571" algn="l"/>
                  <a:tab pos="3406231" algn="l"/>
                  <a:tab pos="3892891" algn="l"/>
                  <a:tab pos="4379550" algn="l"/>
                  <a:tab pos="4866211" algn="l"/>
                  <a:tab pos="5352870" algn="l"/>
                  <a:tab pos="5839531" algn="l"/>
                  <a:tab pos="6326191" algn="l"/>
                  <a:tab pos="6812851" algn="l"/>
                  <a:tab pos="7299511" algn="l"/>
                  <a:tab pos="7786172" algn="l"/>
                  <a:tab pos="8272832" algn="l"/>
                  <a:tab pos="8759491" algn="l"/>
                  <a:tab pos="9246152" algn="l"/>
                  <a:tab pos="9732812" algn="l"/>
                </a:tabLst>
              </a:pPr>
              <a:t>2</a:t>
            </a:fld>
            <a:endParaRPr lang="fr-FR" sz="1300">
              <a:solidFill>
                <a:srgbClr val="000000"/>
              </a:solidFill>
              <a:latin typeface="Arial" pitchFamily="18"/>
              <a:ea typeface="ヒラギノ角ゴ ProN W3" pitchFamily="2"/>
              <a:cs typeface="ヒラギノ角ゴ ProN W3" pitchFamily="2"/>
            </a:endParaRPr>
          </a:p>
        </p:txBody>
      </p:sp>
      <p:sp>
        <p:nvSpPr>
          <p:cNvPr id="3" name="Slide Image Placeholder 2"/>
          <p:cNvSpPr>
            <a:spLocks noGrp="1" noRot="1" noChangeAspect="1" noResize="1"/>
          </p:cNvSpPr>
          <p:nvPr>
            <p:ph type="sldImg"/>
          </p:nvPr>
        </p:nvSpPr>
        <p:spPr>
          <a:xfrm>
            <a:off x="992188" y="768350"/>
            <a:ext cx="5114925" cy="3836988"/>
          </a:xfrm>
          <a:solidFill>
            <a:schemeClr val="accent1"/>
          </a:solidFill>
          <a:ln w="25400">
            <a:solidFill>
              <a:schemeClr val="accent1">
                <a:shade val="50000"/>
              </a:schemeClr>
            </a:solidFill>
            <a:prstDash val="solid"/>
          </a:ln>
        </p:spPr>
      </p:sp>
      <p:sp>
        <p:nvSpPr>
          <p:cNvPr id="4" name="Notes Placeholder 3"/>
          <p:cNvSpPr txBox="1">
            <a:spLocks noGrp="1"/>
          </p:cNvSpPr>
          <p:nvPr>
            <p:ph type="body" sz="quarter" idx="1"/>
          </p:nvPr>
        </p:nvSpPr>
        <p:spPr>
          <a:xfrm>
            <a:off x="709558" y="4861038"/>
            <a:ext cx="5674594" cy="284675"/>
          </a:xfrm>
        </p:spPr>
        <p:txBody>
          <a:bodyPr>
            <a:spAutoFit/>
          </a:bodyPr>
          <a:lstStyle>
            <a:defPPr lvl="0">
              <a:buNone/>
            </a:defPPr>
            <a:lvl1pPr lvl="0">
              <a:buNone/>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GB" kern="1200"/>
          </a:p>
        </p:txBody>
      </p:sp>
    </p:spTree>
    <p:extLst>
      <p:ext uri="{BB962C8B-B14F-4D97-AF65-F5344CB8AC3E}">
        <p14:creationId xmlns:p14="http://schemas.microsoft.com/office/powerpoint/2010/main" xmlns="" val="230391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89203061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85629206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hf sldNum="0" hdr="0" ftr="0" dt="0"/>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7.png"/><Relationship Id="rId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3" cstate="print"/>
          <a:stretch>
            <a:fillRect/>
          </a:stretch>
        </a:blip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cstate="print">
            <a:lum/>
            <a:alphaModFix/>
          </a:blip>
          <a:srcRect/>
          <a:stretch>
            <a:fillRect/>
          </a:stretch>
        </p:blipFill>
        <p:spPr>
          <a:xfrm>
            <a:off x="6942575" y="5559043"/>
            <a:ext cx="1330374" cy="587161"/>
          </a:xfrm>
          <a:prstGeom prst="rect">
            <a:avLst/>
          </a:prstGeom>
          <a:noFill/>
          <a:ln>
            <a:noFill/>
          </a:ln>
        </p:spPr>
      </p:pic>
      <p:pic>
        <p:nvPicPr>
          <p:cNvPr id="5" name="Picture 4"/>
          <p:cNvPicPr>
            <a:picLocks noChangeAspect="1"/>
          </p:cNvPicPr>
          <p:nvPr/>
        </p:nvPicPr>
        <p:blipFill>
          <a:blip r:embed="rId5" cstate="print">
            <a:lum/>
            <a:alphaModFix/>
          </a:blip>
          <a:srcRect/>
          <a:stretch>
            <a:fillRect/>
          </a:stretch>
        </p:blipFill>
        <p:spPr>
          <a:xfrm>
            <a:off x="4451358" y="180305"/>
            <a:ext cx="3064274" cy="1609858"/>
          </a:xfrm>
          <a:prstGeom prst="rect">
            <a:avLst/>
          </a:prstGeom>
          <a:noFill/>
          <a:ln>
            <a:noFill/>
          </a:ln>
        </p:spPr>
      </p:pic>
      <p:sp>
        <p:nvSpPr>
          <p:cNvPr id="7" name="Title Placeholder 6"/>
          <p:cNvSpPr txBox="1">
            <a:spLocks noGrp="1"/>
          </p:cNvSpPr>
          <p:nvPr>
            <p:ph type="title"/>
          </p:nvPr>
        </p:nvSpPr>
        <p:spPr>
          <a:xfrm rot="10800000" flipV="1">
            <a:off x="675780" y="1453077"/>
            <a:ext cx="8226360" cy="1715126"/>
          </a:xfrm>
          <a:prstGeom prst="rect">
            <a:avLst/>
          </a:prstGeom>
          <a:noFill/>
          <a:ln>
            <a:noFill/>
          </a:ln>
        </p:spPr>
        <p:txBody>
          <a:bodyPr vert="horz" lIns="0" tIns="0" rIns="0" bIns="0" anchor="ctr" anchorCtr="0" compatLnSpc="1"/>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GB" dirty="0"/>
          </a:p>
        </p:txBody>
      </p:sp>
      <p:sp>
        <p:nvSpPr>
          <p:cNvPr id="8" name="Text Placeholder 7"/>
          <p:cNvSpPr txBox="1">
            <a:spLocks noGrp="1"/>
          </p:cNvSpPr>
          <p:nvPr>
            <p:ph type="body" idx="1"/>
          </p:nvPr>
        </p:nvSpPr>
        <p:spPr>
          <a:xfrm>
            <a:off x="456839" y="1604880"/>
            <a:ext cx="8226360" cy="4523400"/>
          </a:xfrm>
          <a:prstGeom prst="rect">
            <a:avLst/>
          </a:prstGeom>
          <a:noFill/>
          <a:ln>
            <a:noFill/>
          </a:ln>
        </p:spPr>
        <p:txBody>
          <a:bodyPr vert="horz" lIns="0" tIns="0" rIns="0" bIns="0" anchor="t" anchorCtr="0" compatLnSpc="1"/>
          <a:lstStyle>
            <a:defPPr marL="342720" marR="0" lvl="0" indent="-342720" algn="l" rtl="0" hangingPunct="0">
              <a:lnSpc>
                <a:spcPct val="100000"/>
              </a:lnSpc>
              <a:spcBef>
                <a:spcPts val="799"/>
              </a:spcBef>
              <a:spcAft>
                <a:spcPts val="0"/>
              </a:spcAft>
              <a:buNone/>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GB" sz="3200" b="0" i="0" u="none" strike="noStrike" baseline="0">
                <a:ln>
                  <a:noFill/>
                </a:ln>
                <a:solidFill>
                  <a:srgbClr val="000000"/>
                </a:solidFill>
                <a:latin typeface="Calibri" pitchFamily="34"/>
                <a:ea typeface="SimSun" pitchFamily="2"/>
                <a:cs typeface="SimSun" pitchFamily="2"/>
              </a:defRPr>
            </a:defPPr>
            <a:lvl1pPr marL="342720" marR="0" lvl="0" indent="-342720" algn="l" rtl="0" hangingPunct="0">
              <a:lnSpc>
                <a:spcPct val="100000"/>
              </a:lnSpc>
              <a:spcBef>
                <a:spcPts val="799"/>
              </a:spcBef>
              <a:spcAft>
                <a:spcPts val="0"/>
              </a:spcAft>
              <a:buNone/>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GB" sz="3200" b="0" i="0" u="none" strike="noStrike" baseline="0">
                <a:ln>
                  <a:noFill/>
                </a:ln>
                <a:solidFill>
                  <a:srgbClr val="000000"/>
                </a:solidFill>
                <a:latin typeface="Calibri" pitchFamily="34"/>
                <a:ea typeface="SimSun" pitchFamily="2"/>
                <a:cs typeface="SimSun" pitchFamily="2"/>
              </a:defRPr>
            </a:lvl1pPr>
            <a:lvl2pPr marL="742680" marR="0" lvl="1" indent="-285480" algn="l" rtl="0" hangingPunct="0">
              <a:lnSpc>
                <a:spcPct val="100000"/>
              </a:lnSpc>
              <a:spcBef>
                <a:spcPts val="697"/>
              </a:spcBef>
              <a:spcAft>
                <a:spcPts val="0"/>
              </a:spcAft>
              <a:buClr>
                <a:srgbClr val="000000"/>
              </a:buClr>
              <a:buSzPct val="100000"/>
              <a:buFont typeface="Times New Roman" pitchFamily="18"/>
              <a:buChar char="–"/>
              <a:tabLst>
                <a:tab pos="742680" algn="l"/>
                <a:tab pos="898200" algn="l"/>
                <a:tab pos="1347480" algn="l"/>
                <a:tab pos="1796760" algn="l"/>
                <a:tab pos="2246040" algn="l"/>
                <a:tab pos="2694960" algn="l"/>
                <a:tab pos="3144240" algn="l"/>
                <a:tab pos="3593520" algn="l"/>
                <a:tab pos="4042800" algn="l"/>
                <a:tab pos="4492080" algn="l"/>
                <a:tab pos="4941360" algn="l"/>
                <a:tab pos="5390640" algn="l"/>
                <a:tab pos="5839920" algn="l"/>
                <a:tab pos="6289200" algn="l"/>
                <a:tab pos="6738480" algn="l"/>
                <a:tab pos="7187759" algn="l"/>
                <a:tab pos="7637040" algn="l"/>
                <a:tab pos="8086320" algn="l"/>
                <a:tab pos="8535600" algn="l"/>
                <a:tab pos="8984880" algn="l"/>
                <a:tab pos="9434160" algn="l"/>
              </a:tabLst>
              <a:defRPr lang="en-GB" sz="2800" b="0" i="0" u="none" strike="noStrike" baseline="0">
                <a:ln>
                  <a:noFill/>
                </a:ln>
                <a:solidFill>
                  <a:srgbClr val="000000"/>
                </a:solidFill>
                <a:latin typeface="Calibri" pitchFamily="34"/>
                <a:ea typeface="SimSun" pitchFamily="2"/>
                <a:cs typeface="SimSun" pitchFamily="2"/>
              </a:defRPr>
            </a:lvl2pPr>
            <a:lvl3pPr marL="1143000" marR="0" lvl="2" indent="-228600" algn="l" rtl="0" hangingPunct="0">
              <a:lnSpc>
                <a:spcPct val="100000"/>
              </a:lnSpc>
              <a:spcBef>
                <a:spcPts val="598"/>
              </a:spcBef>
              <a:spcAft>
                <a:spcPts val="0"/>
              </a:spcAft>
              <a:buClr>
                <a:srgbClr val="000000"/>
              </a:buClr>
              <a:buSzPct val="100000"/>
              <a:buFont typeface="Times New Roman" pitchFamily="18"/>
              <a:buChar char="•"/>
              <a:tabLst>
                <a:tab pos="1143000" algn="l"/>
                <a:tab pos="1347480" algn="l"/>
                <a:tab pos="1796760" algn="l"/>
                <a:tab pos="2246040" algn="l"/>
                <a:tab pos="2695319" algn="l"/>
                <a:tab pos="3144599" algn="l"/>
                <a:tab pos="3593880" algn="l"/>
                <a:tab pos="4043160" algn="l"/>
                <a:tab pos="4492440" algn="l"/>
                <a:tab pos="4941720" algn="l"/>
                <a:tab pos="5391000" algn="l"/>
                <a:tab pos="5840279" algn="l"/>
                <a:tab pos="6289560" algn="l"/>
                <a:tab pos="6738840" algn="l"/>
                <a:tab pos="7188119" algn="l"/>
                <a:tab pos="7637400" algn="l"/>
                <a:tab pos="8086679" algn="l"/>
                <a:tab pos="8535960" algn="l"/>
                <a:tab pos="8985240" algn="l"/>
                <a:tab pos="9434160" algn="l"/>
                <a:tab pos="9883440" algn="l"/>
              </a:tabLst>
              <a:defRPr lang="en-GB" sz="2400" b="0" i="0" u="none" strike="noStrike" baseline="0">
                <a:ln>
                  <a:noFill/>
                </a:ln>
                <a:solidFill>
                  <a:srgbClr val="000000"/>
                </a:solidFill>
                <a:latin typeface="Calibri" pitchFamily="34"/>
                <a:ea typeface="SimSun" pitchFamily="2"/>
                <a:cs typeface="SimSun" pitchFamily="2"/>
              </a:defRPr>
            </a:lvl3pPr>
            <a:lvl4pPr marL="1600199" marR="0" lvl="3" indent="-228600" algn="l" rtl="0" hangingPunct="0">
              <a:lnSpc>
                <a:spcPct val="100000"/>
              </a:lnSpc>
              <a:spcBef>
                <a:spcPts val="499"/>
              </a:spcBef>
              <a:spcAft>
                <a:spcPts val="0"/>
              </a:spcAft>
              <a:buClr>
                <a:srgbClr val="000000"/>
              </a:buClr>
              <a:buSzPct val="100000"/>
              <a:buFont typeface="Times New Roman" pitchFamily="18"/>
              <a:buChar char="–"/>
              <a:tabLst>
                <a:tab pos="1600200" algn="l"/>
                <a:tab pos="179676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80" algn="l"/>
                <a:tab pos="8535959" algn="l"/>
                <a:tab pos="8985240" algn="l"/>
                <a:tab pos="9434160" algn="l"/>
                <a:tab pos="9883440" algn="l"/>
                <a:tab pos="10332720" algn="l"/>
              </a:tabLst>
              <a:defRPr lang="en-GB" sz="2000" b="0" i="0" u="none" strike="noStrike" baseline="0">
                <a:ln>
                  <a:noFill/>
                </a:ln>
                <a:solidFill>
                  <a:srgbClr val="000000"/>
                </a:solidFill>
                <a:latin typeface="Calibri" pitchFamily="34"/>
                <a:ea typeface="SimSun" pitchFamily="2"/>
                <a:cs typeface="SimSun" pitchFamily="2"/>
              </a:defRPr>
            </a:lvl4pPr>
            <a:lvl5pPr marL="2057400" marR="0" lvl="4"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baseline="0">
                <a:ln>
                  <a:noFill/>
                </a:ln>
                <a:solidFill>
                  <a:srgbClr val="000000"/>
                </a:solidFill>
                <a:latin typeface="Calibri" pitchFamily="34"/>
                <a:ea typeface="SimSun" pitchFamily="2"/>
                <a:cs typeface="SimSun" pitchFamily="2"/>
              </a:defRPr>
            </a:lvl5pPr>
            <a:lvl6pPr marL="2057400" marR="0" lvl="5"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baseline="0">
                <a:ln>
                  <a:noFill/>
                </a:ln>
                <a:solidFill>
                  <a:srgbClr val="000000"/>
                </a:solidFill>
                <a:latin typeface="Calibri" pitchFamily="34"/>
                <a:ea typeface="SimSun" pitchFamily="2"/>
                <a:cs typeface="SimSun" pitchFamily="2"/>
              </a:defRPr>
            </a:lvl6pPr>
            <a:lvl7pPr marL="2057400" marR="0" lvl="6"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baseline="0">
                <a:ln>
                  <a:noFill/>
                </a:ln>
                <a:solidFill>
                  <a:srgbClr val="000000"/>
                </a:solidFill>
                <a:latin typeface="Calibri" pitchFamily="34"/>
                <a:ea typeface="SimSun" pitchFamily="2"/>
                <a:cs typeface="SimSun" pitchFamily="2"/>
              </a:defRPr>
            </a:lvl7pPr>
            <a:lvl8pPr marL="2057400" marR="0" lvl="7"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baseline="0">
                <a:ln>
                  <a:noFill/>
                </a:ln>
                <a:solidFill>
                  <a:srgbClr val="000000"/>
                </a:solidFill>
                <a:latin typeface="Calibri" pitchFamily="34"/>
                <a:ea typeface="SimSun" pitchFamily="2"/>
                <a:cs typeface="SimSun" pitchFamily="2"/>
              </a:defRPr>
            </a:lvl8pPr>
            <a:lvl9pPr marL="2057400" marR="0" lvl="8"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baseline="0">
                <a:ln>
                  <a:noFill/>
                </a:ln>
                <a:solidFill>
                  <a:srgbClr val="000000"/>
                </a:solidFill>
                <a:latin typeface="Calibri" pitchFamily="34"/>
                <a:ea typeface="SimSun" pitchFamily="2"/>
                <a:cs typeface="SimSun" pitchFamily="2"/>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4" name="Picture 3"/>
          <p:cNvPicPr>
            <a:picLocks noChangeAspect="1"/>
          </p:cNvPicPr>
          <p:nvPr userDrawn="1"/>
        </p:nvPicPr>
        <p:blipFill>
          <a:blip r:embed="rId6" cstate="print">
            <a:extLst>
              <a:ext uri="{28A0092B-C50C-407E-A947-70E740481C1C}">
                <a14:useLocalDpi xmlns:a14="http://schemas.microsoft.com/office/drawing/2010/main" xmlns="" val="0"/>
              </a:ext>
            </a:extLst>
          </a:blip>
          <a:stretch>
            <a:fillRect/>
          </a:stretch>
        </p:blipFill>
        <p:spPr>
          <a:xfrm>
            <a:off x="5844991" y="5519054"/>
            <a:ext cx="977220" cy="667140"/>
          </a:xfrm>
          <a:prstGeom prst="rect">
            <a:avLst/>
          </a:prstGeom>
        </p:spPr>
      </p:pic>
      <p:sp>
        <p:nvSpPr>
          <p:cNvPr id="9" name="Text Box 2"/>
          <p:cNvSpPr txBox="1">
            <a:spLocks noChangeArrowheads="1"/>
          </p:cNvSpPr>
          <p:nvPr userDrawn="1"/>
        </p:nvSpPr>
        <p:spPr bwMode="auto">
          <a:xfrm>
            <a:off x="615042" y="5422785"/>
            <a:ext cx="4136251" cy="928589"/>
          </a:xfrm>
          <a:prstGeom prst="rect">
            <a:avLst/>
          </a:prstGeom>
          <a:noFill/>
          <a:ln w="9525">
            <a:noFill/>
            <a:miter lim="800000"/>
            <a:headEnd/>
            <a:tailEnd/>
          </a:ln>
        </p:spPr>
        <p:txBody>
          <a:bodyPr rot="0" vert="horz" wrap="square" lIns="91440" tIns="45720" rIns="91440" bIns="45720" anchor="t" anchorCtr="0">
            <a:noAutofit/>
          </a:bodyPr>
          <a:lstStyle/>
          <a:p>
            <a:pPr algn="just">
              <a:spcAft>
                <a:spcPts val="0"/>
              </a:spcAft>
            </a:pPr>
            <a:r>
              <a:rPr lang="en-GB" sz="900" dirty="0" smtClean="0">
                <a:solidFill>
                  <a:srgbClr val="808080"/>
                </a:solidFill>
                <a:latin typeface="Arial" panose="020B0604020202020204" pitchFamily="34" charset="0"/>
                <a:ea typeface="MS Mincho" panose="02020609040205080304" pitchFamily="49" charset="-128"/>
                <a:cs typeface="Times New Roman" panose="02020603050405020304" pitchFamily="18" charset="0"/>
              </a:rPr>
              <a:t>Scientix has received funding from the European Union’s H2020 research and innovation programme – project Scientix 3 (Grant agreement N. 730009), coordinated by European Schoolnet (EUN). The content of the presentation is the sole responsibility of the presenter and it does not represent the opinion of the European Commission (EC)</a:t>
            </a:r>
            <a:r>
              <a:rPr lang="en-GB" sz="900" baseline="0" dirty="0" smtClean="0">
                <a:solidFill>
                  <a:srgbClr val="808080"/>
                </a:solidFill>
                <a:latin typeface="Arial" panose="020B0604020202020204" pitchFamily="34" charset="0"/>
                <a:ea typeface="MS Mincho" panose="02020609040205080304" pitchFamily="49" charset="-128"/>
                <a:cs typeface="Times New Roman" panose="02020603050405020304" pitchFamily="18" charset="0"/>
              </a:rPr>
              <a:t> nor European Schoolnet (EUN) </a:t>
            </a:r>
            <a:r>
              <a:rPr lang="en-GB" sz="900" dirty="0" smtClean="0">
                <a:solidFill>
                  <a:srgbClr val="808080"/>
                </a:solidFill>
                <a:latin typeface="Arial" panose="020B0604020202020204" pitchFamily="34" charset="0"/>
                <a:ea typeface="MS Mincho" panose="02020609040205080304" pitchFamily="49" charset="-128"/>
                <a:cs typeface="Times New Roman" panose="02020603050405020304" pitchFamily="18" charset="0"/>
              </a:rPr>
              <a:t>and neither the EC nor EUN are responsible for any use that might be made of information contained.</a:t>
            </a:r>
            <a:endParaRPr lang="en-IE" sz="1100" dirty="0">
              <a:solidFill>
                <a:srgbClr val="808080"/>
              </a:solidFill>
              <a:effectLst/>
              <a:latin typeface="Arial" panose="020B0604020202020204" pitchFamily="34" charset="0"/>
              <a:ea typeface="MS Mincho" panose="02020609040205080304" pitchFamily="49" charset="-128"/>
              <a:cs typeface="Times New Roman" panose="02020603050405020304" pitchFamily="18" charset="0"/>
            </a:endParaRPr>
          </a:p>
        </p:txBody>
      </p:sp>
      <p:pic>
        <p:nvPicPr>
          <p:cNvPr id="11" name="Картина 10" descr="IMI.jpg"/>
          <p:cNvPicPr>
            <a:picLocks noChangeAspect="1"/>
          </p:cNvPicPr>
          <p:nvPr userDrawn="1"/>
        </p:nvPicPr>
        <p:blipFill>
          <a:blip r:embed="rId7" cstate="print"/>
          <a:stretch>
            <a:fillRect/>
          </a:stretch>
        </p:blipFill>
        <p:spPr>
          <a:xfrm>
            <a:off x="1475660" y="270456"/>
            <a:ext cx="1422088" cy="1288100"/>
          </a:xfrm>
          <a:prstGeom prst="rect">
            <a:avLst/>
          </a:prstGeom>
        </p:spPr>
      </p:pic>
    </p:spTree>
    <p:extLst>
      <p:ext uri="{BB962C8B-B14F-4D97-AF65-F5344CB8AC3E}">
        <p14:creationId xmlns:p14="http://schemas.microsoft.com/office/powerpoint/2010/main" xmlns="" val="510865894"/>
      </p:ext>
    </p:extLst>
  </p:cSld>
  <p:clrMap bg1="lt1" tx1="dk1" bg2="lt2" tx2="dk2" accent1="accent1" accent2="accent2" accent3="accent3" accent4="accent4" accent5="accent5" accent6="accent6" hlink="hlink" folHlink="folHlink"/>
  <p:sldLayoutIdLst>
    <p:sldLayoutId id="2147483711" r:id="rId1"/>
  </p:sldLayoutIdLst>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txStyles>
    <p:titleStyle>
      <a:lvl1pPr marL="0" marR="0" indent="0" algn="ctr" rtl="0" hangingPunct="0">
        <a:lnSpc>
          <a:spcPct val="100000"/>
        </a:lnSpc>
        <a:spcBef>
          <a:spcPts val="0"/>
        </a:spcBef>
        <a:spcAft>
          <a:spcPts val="0"/>
        </a:spcAft>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lang="en-GB" sz="4400" b="0" i="0" u="none" strike="noStrike" baseline="0">
          <a:ln>
            <a:noFill/>
          </a:ln>
          <a:solidFill>
            <a:srgbClr val="000000"/>
          </a:solidFill>
          <a:latin typeface="Calibri" pitchFamily="34"/>
          <a:ea typeface="SimSun" pitchFamily="2"/>
        </a:defRPr>
      </a:lvl1pPr>
    </p:titleStyle>
    <p:bodyStyle>
      <a:lvl1pPr marL="342720" marR="0" indent="-342720" algn="l" rtl="0" hangingPunct="0">
        <a:lnSpc>
          <a:spcPct val="100000"/>
        </a:lnSpc>
        <a:spcBef>
          <a:spcPts val="799"/>
        </a:spcBef>
        <a:spcAft>
          <a:spcPts val="0"/>
        </a:spcAft>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GB" sz="3200" b="0" i="0" u="none" strike="noStrike" baseline="0">
          <a:ln>
            <a:noFill/>
          </a:ln>
          <a:solidFill>
            <a:srgbClr val="000000"/>
          </a:solidFill>
          <a:latin typeface="Calibri" pitchFamily="34"/>
          <a:ea typeface="SimSun" pitchFamily="2"/>
        </a:defRPr>
      </a:lvl1pPr>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3" cstate="print"/>
          <a:stretch>
            <a:fillRect/>
          </a:stretch>
        </a:blipFill>
        <a:effectLst/>
      </p:bgPr>
    </p:bg>
    <p:spTree>
      <p:nvGrpSpPr>
        <p:cNvPr id="1" name=""/>
        <p:cNvGrpSpPr/>
        <p:nvPr/>
      </p:nvGrpSpPr>
      <p:grpSpPr>
        <a:xfrm>
          <a:off x="0" y="0"/>
          <a:ext cx="0" cy="0"/>
          <a:chOff x="0" y="0"/>
          <a:chExt cx="0" cy="0"/>
        </a:xfrm>
      </p:grpSpPr>
      <p:sp>
        <p:nvSpPr>
          <p:cNvPr id="2" name="Title Placeholder 1"/>
          <p:cNvSpPr txBox="1">
            <a:spLocks noGrp="1"/>
          </p:cNvSpPr>
          <p:nvPr>
            <p:ph type="title"/>
          </p:nvPr>
        </p:nvSpPr>
        <p:spPr>
          <a:xfrm>
            <a:off x="685440" y="380880"/>
            <a:ext cx="7767720" cy="1595880"/>
          </a:xfrm>
          <a:prstGeom prst="rect">
            <a:avLst/>
          </a:prstGeom>
          <a:noFill/>
          <a:ln>
            <a:noFill/>
          </a:ln>
        </p:spPr>
        <p:txBody>
          <a:bodyPr vert="horz" lIns="50760" tIns="50760" rIns="90000" bIns="50760" anchor="ctr" anchorCtr="0" compatLnSpc="1"/>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GB"/>
          </a:p>
        </p:txBody>
      </p:sp>
      <p:sp>
        <p:nvSpPr>
          <p:cNvPr id="3" name="Text Placeholder 2"/>
          <p:cNvSpPr txBox="1">
            <a:spLocks noGrp="1"/>
          </p:cNvSpPr>
          <p:nvPr>
            <p:ph type="body" idx="1"/>
          </p:nvPr>
        </p:nvSpPr>
        <p:spPr>
          <a:xfrm>
            <a:off x="685440" y="1981080"/>
            <a:ext cx="7767720" cy="4872600"/>
          </a:xfrm>
          <a:prstGeom prst="rect">
            <a:avLst/>
          </a:prstGeom>
          <a:noFill/>
          <a:ln>
            <a:noFill/>
          </a:ln>
        </p:spPr>
        <p:txBody>
          <a:bodyPr vert="horz" lIns="50760" tIns="50760" rIns="90000" bIns="50760" anchor="t" anchorCtr="0" compatLnSpc="1"/>
          <a:lstStyle>
            <a:defPPr marL="342720" marR="0" lvl="0" indent="-342720" algn="l" rtl="0" hangingPunct="0">
              <a:lnSpc>
                <a:spcPct val="100000"/>
              </a:lnSpc>
              <a:spcBef>
                <a:spcPts val="697"/>
              </a:spcBef>
              <a:spcAft>
                <a:spcPts val="0"/>
              </a:spcAft>
              <a:buNone/>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GB" sz="3200" b="0" i="0" u="none" strike="noStrike" kern="1200" baseline="0">
                <a:ln>
                  <a:noFill/>
                </a:ln>
                <a:solidFill>
                  <a:srgbClr val="646464"/>
                </a:solidFill>
                <a:latin typeface="Arial" pitchFamily="2"/>
                <a:ea typeface="ヒラギノ角ゴ ProN W3" pitchFamily="2"/>
                <a:cs typeface="ヒラギノ角ゴ ProN W3" pitchFamily="2"/>
              </a:defRPr>
            </a:defPPr>
            <a:lvl1pPr marL="342720" marR="0" lvl="0" indent="-342720" algn="l" rtl="0" hangingPunct="0">
              <a:lnSpc>
                <a:spcPct val="100000"/>
              </a:lnSpc>
              <a:spcBef>
                <a:spcPts val="697"/>
              </a:spcBef>
              <a:spcAft>
                <a:spcPts val="0"/>
              </a:spcAft>
              <a:buNone/>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GB" sz="3200" b="0" i="0" u="none" strike="noStrike" kern="1200" baseline="0">
                <a:ln>
                  <a:noFill/>
                </a:ln>
                <a:solidFill>
                  <a:srgbClr val="646464"/>
                </a:solidFill>
                <a:latin typeface="Arial" pitchFamily="2"/>
                <a:ea typeface="ヒラギノ角ゴ ProN W3" pitchFamily="2"/>
                <a:cs typeface="ヒラギノ角ゴ ProN W3" pitchFamily="2"/>
              </a:defRPr>
            </a:lvl1pPr>
            <a:lvl2pPr marL="742680" marR="0" lvl="1" indent="-285480" algn="l" rtl="0" hangingPunct="0">
              <a:lnSpc>
                <a:spcPct val="100000"/>
              </a:lnSpc>
              <a:spcBef>
                <a:spcPts val="598"/>
              </a:spcBef>
              <a:spcAft>
                <a:spcPts val="0"/>
              </a:spcAft>
              <a:buClr>
                <a:srgbClr val="000000"/>
              </a:buClr>
              <a:buSzPct val="100000"/>
              <a:buFont typeface="Times New Roman" pitchFamily="18"/>
              <a:buChar char="–"/>
              <a:tabLst>
                <a:tab pos="742680" algn="l"/>
                <a:tab pos="898200" algn="l"/>
                <a:tab pos="1347480" algn="l"/>
                <a:tab pos="1796760" algn="l"/>
                <a:tab pos="2246040" algn="l"/>
                <a:tab pos="2694960" algn="l"/>
                <a:tab pos="3144240" algn="l"/>
                <a:tab pos="3593520" algn="l"/>
                <a:tab pos="4042800" algn="l"/>
                <a:tab pos="4492080" algn="l"/>
                <a:tab pos="4941360" algn="l"/>
                <a:tab pos="5390640" algn="l"/>
                <a:tab pos="5839920" algn="l"/>
                <a:tab pos="6289200" algn="l"/>
                <a:tab pos="6738480" algn="l"/>
                <a:tab pos="7187759" algn="l"/>
                <a:tab pos="7637040" algn="l"/>
                <a:tab pos="8086320" algn="l"/>
                <a:tab pos="8535600" algn="l"/>
                <a:tab pos="8984880" algn="l"/>
                <a:tab pos="9434160" algn="l"/>
              </a:tabLst>
              <a:defRPr lang="en-GB" sz="2800" b="0" i="0" u="none" strike="noStrike" kern="1200" baseline="0">
                <a:ln>
                  <a:noFill/>
                </a:ln>
                <a:solidFill>
                  <a:srgbClr val="646464"/>
                </a:solidFill>
                <a:latin typeface="Arial" pitchFamily="2"/>
                <a:ea typeface="ヒラギノ角ゴ ProN W3" pitchFamily="2"/>
                <a:cs typeface="ヒラギノ角ゴ ProN W3" pitchFamily="2"/>
              </a:defRPr>
            </a:lvl2pPr>
            <a:lvl3pPr marL="1143000" marR="0" lvl="2" indent="-228600" algn="l" rtl="0" hangingPunct="0">
              <a:lnSpc>
                <a:spcPct val="100000"/>
              </a:lnSpc>
              <a:spcBef>
                <a:spcPts val="598"/>
              </a:spcBef>
              <a:spcAft>
                <a:spcPts val="0"/>
              </a:spcAft>
              <a:buClr>
                <a:srgbClr val="000000"/>
              </a:buClr>
              <a:buSzPct val="100000"/>
              <a:buFont typeface="Times New Roman" pitchFamily="18"/>
              <a:buChar char="•"/>
              <a:tabLst>
                <a:tab pos="1143000" algn="l"/>
                <a:tab pos="1347480" algn="l"/>
                <a:tab pos="1796760" algn="l"/>
                <a:tab pos="2246040" algn="l"/>
                <a:tab pos="2695319" algn="l"/>
                <a:tab pos="3144599" algn="l"/>
                <a:tab pos="3593880" algn="l"/>
                <a:tab pos="4043160" algn="l"/>
                <a:tab pos="4492440" algn="l"/>
                <a:tab pos="4941720" algn="l"/>
                <a:tab pos="5391000" algn="l"/>
                <a:tab pos="5840279" algn="l"/>
                <a:tab pos="6289560" algn="l"/>
                <a:tab pos="6738840" algn="l"/>
                <a:tab pos="7188119" algn="l"/>
                <a:tab pos="7637400" algn="l"/>
                <a:tab pos="8086679" algn="l"/>
                <a:tab pos="8535960" algn="l"/>
                <a:tab pos="8985240" algn="l"/>
                <a:tab pos="9434160" algn="l"/>
                <a:tab pos="9883440" algn="l"/>
              </a:tabLst>
              <a:defRPr lang="en-GB" sz="2400" b="0" i="0" u="none" strike="noStrike" kern="1200" baseline="0">
                <a:ln>
                  <a:noFill/>
                </a:ln>
                <a:solidFill>
                  <a:srgbClr val="646464"/>
                </a:solidFill>
                <a:latin typeface="Arial" pitchFamily="2"/>
                <a:ea typeface="ヒラギノ角ゴ ProN W3" pitchFamily="2"/>
                <a:cs typeface="ヒラギノ角ゴ ProN W3" pitchFamily="2"/>
              </a:defRPr>
            </a:lvl3pPr>
            <a:lvl4pPr marL="1600199" marR="0" lvl="3" indent="-228600" algn="l" rtl="0" hangingPunct="0">
              <a:lnSpc>
                <a:spcPct val="100000"/>
              </a:lnSpc>
              <a:spcBef>
                <a:spcPts val="499"/>
              </a:spcBef>
              <a:spcAft>
                <a:spcPts val="0"/>
              </a:spcAft>
              <a:buClr>
                <a:srgbClr val="000000"/>
              </a:buClr>
              <a:buSzPct val="100000"/>
              <a:buFont typeface="Times New Roman" pitchFamily="18"/>
              <a:buChar char="–"/>
              <a:tabLst>
                <a:tab pos="1600200" algn="l"/>
                <a:tab pos="179676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80" algn="l"/>
                <a:tab pos="8535959" algn="l"/>
                <a:tab pos="8985240" algn="l"/>
                <a:tab pos="9434160" algn="l"/>
                <a:tab pos="9883440" algn="l"/>
                <a:tab pos="10332720" algn="l"/>
              </a:tabLst>
              <a:defRPr lang="en-GB" sz="2000" b="0" i="0" u="none" strike="noStrike" kern="1200" baseline="0">
                <a:ln>
                  <a:noFill/>
                </a:ln>
                <a:solidFill>
                  <a:srgbClr val="646464"/>
                </a:solidFill>
                <a:latin typeface="Arial" pitchFamily="2"/>
                <a:ea typeface="ヒラギノ角ゴ ProN W3" pitchFamily="2"/>
                <a:cs typeface="ヒラギノ角ゴ ProN W3" pitchFamily="2"/>
              </a:defRPr>
            </a:lvl4pPr>
            <a:lvl5pPr marL="2057400" marR="0" lvl="4"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kern="1200" baseline="0">
                <a:ln>
                  <a:noFill/>
                </a:ln>
                <a:solidFill>
                  <a:srgbClr val="646464"/>
                </a:solidFill>
                <a:latin typeface="Arial" pitchFamily="2"/>
                <a:ea typeface="ヒラギノ角ゴ ProN W3" pitchFamily="2"/>
                <a:cs typeface="ヒラギノ角ゴ ProN W3" pitchFamily="2"/>
              </a:defRPr>
            </a:lvl5pPr>
            <a:lvl6pPr marL="2057400" marR="0" lvl="5"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kern="1200" baseline="0">
                <a:ln>
                  <a:noFill/>
                </a:ln>
                <a:solidFill>
                  <a:srgbClr val="646464"/>
                </a:solidFill>
                <a:latin typeface="Arial" pitchFamily="2"/>
                <a:ea typeface="ヒラギノ角ゴ ProN W3" pitchFamily="2"/>
                <a:cs typeface="ヒラギノ角ゴ ProN W3" pitchFamily="2"/>
              </a:defRPr>
            </a:lvl6pPr>
            <a:lvl7pPr marL="2057400" marR="0" lvl="6"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kern="1200" baseline="0">
                <a:ln>
                  <a:noFill/>
                </a:ln>
                <a:solidFill>
                  <a:srgbClr val="646464"/>
                </a:solidFill>
                <a:latin typeface="Arial" pitchFamily="2"/>
                <a:ea typeface="ヒラギノ角ゴ ProN W3" pitchFamily="2"/>
                <a:cs typeface="ヒラギノ角ゴ ProN W3" pitchFamily="2"/>
              </a:defRPr>
            </a:lvl7pPr>
            <a:lvl8pPr marL="2057400" marR="0" lvl="7"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kern="1200" baseline="0">
                <a:ln>
                  <a:noFill/>
                </a:ln>
                <a:solidFill>
                  <a:srgbClr val="646464"/>
                </a:solidFill>
                <a:latin typeface="Arial" pitchFamily="2"/>
                <a:ea typeface="ヒラギノ角ゴ ProN W3" pitchFamily="2"/>
                <a:cs typeface="ヒラギノ角ゴ ProN W3" pitchFamily="2"/>
              </a:defRPr>
            </a:lvl8pPr>
            <a:lvl9pPr marL="2057400" marR="0" lvl="8"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kern="1200" baseline="0">
                <a:ln>
                  <a:noFill/>
                </a:ln>
                <a:solidFill>
                  <a:srgbClr val="646464"/>
                </a:solidFill>
                <a:latin typeface="Arial" pitchFamily="2"/>
                <a:ea typeface="ヒラギノ角ゴ ProN W3" pitchFamily="2"/>
                <a:cs typeface="ヒラギノ角ゴ ProN W3" pitchFamily="2"/>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Freeform 5"/>
          <p:cNvSpPr/>
          <p:nvPr/>
        </p:nvSpPr>
        <p:spPr>
          <a:xfrm>
            <a:off x="3563820" y="6026000"/>
            <a:ext cx="4824360" cy="432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lstStyle/>
          <a:p>
            <a:pPr algn="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100" dirty="0" smtClean="0">
                <a:solidFill>
                  <a:srgbClr val="5096D0"/>
                </a:solidFill>
                <a:latin typeface="Times New Roman" pitchFamily="18"/>
                <a:ea typeface="ヒラギノ角ゴ ProN W3" pitchFamily="2"/>
                <a:cs typeface="ヒラギノ角ゴ ProN W3" pitchFamily="2"/>
              </a:rPr>
              <a:t>&lt;&lt;</a:t>
            </a:r>
            <a:r>
              <a:rPr lang="bg-BG" sz="1100" dirty="0" smtClean="0">
                <a:solidFill>
                  <a:srgbClr val="5096D0"/>
                </a:solidFill>
                <a:latin typeface="Times New Roman" pitchFamily="18"/>
                <a:ea typeface="ヒラギノ角ゴ ProN W3" pitchFamily="2"/>
                <a:cs typeface="ヒラギノ角ゴ ProN W3" pitchFamily="2"/>
              </a:rPr>
              <a:t>Приложна</a:t>
            </a:r>
            <a:r>
              <a:rPr lang="bg-BG" sz="1100" baseline="0" dirty="0" smtClean="0">
                <a:solidFill>
                  <a:srgbClr val="5096D0"/>
                </a:solidFill>
                <a:latin typeface="Times New Roman" pitchFamily="18"/>
                <a:ea typeface="ヒラギノ角ゴ ProN W3" pitchFamily="2"/>
                <a:cs typeface="ヒラギノ角ゴ ProN W3" pitchFamily="2"/>
              </a:rPr>
              <a:t> математика</a:t>
            </a:r>
            <a:r>
              <a:rPr lang="en-US" sz="1100" dirty="0" smtClean="0">
                <a:solidFill>
                  <a:srgbClr val="5096D0"/>
                </a:solidFill>
                <a:latin typeface="Times New Roman" pitchFamily="18"/>
                <a:ea typeface="ヒラギノ角ゴ ProN W3" pitchFamily="2"/>
                <a:cs typeface="ヒラギノ角ゴ ProN W3" pitchFamily="2"/>
              </a:rPr>
              <a:t>&gt;&gt;| </a:t>
            </a:r>
            <a:r>
              <a:rPr lang="en-GB" sz="1100" dirty="0" smtClean="0">
                <a:solidFill>
                  <a:srgbClr val="5096D0"/>
                </a:solidFill>
                <a:latin typeface="Times New Roman" pitchFamily="18"/>
                <a:ea typeface="ヒラギノ角ゴ ProN W3" pitchFamily="2"/>
                <a:cs typeface="ヒラギノ角ゴ ProN W3" pitchFamily="2"/>
              </a:rPr>
              <a:t>&lt;&lt;</a:t>
            </a:r>
            <a:r>
              <a:rPr lang="bg-BG" sz="1100" dirty="0" smtClean="0">
                <a:solidFill>
                  <a:srgbClr val="5096D0"/>
                </a:solidFill>
                <a:latin typeface="Times New Roman" pitchFamily="18"/>
                <a:ea typeface="ヒラギノ角ゴ ProN W3" pitchFamily="2"/>
                <a:cs typeface="ヒラギノ角ゴ ProN W3" pitchFamily="2"/>
              </a:rPr>
              <a:t>Динко Цвятков</a:t>
            </a:r>
            <a:r>
              <a:rPr lang="en-GB" sz="1100" dirty="0" smtClean="0">
                <a:solidFill>
                  <a:srgbClr val="5096D0"/>
                </a:solidFill>
                <a:latin typeface="Times New Roman" pitchFamily="18"/>
                <a:ea typeface="ヒラギノ角ゴ ProN W3" pitchFamily="2"/>
                <a:cs typeface="ヒラギノ角ゴ ProN W3" pitchFamily="2"/>
              </a:rPr>
              <a:t>&gt;&gt;</a:t>
            </a:r>
            <a:endParaRPr lang="en-US" sz="1100" dirty="0">
              <a:solidFill>
                <a:srgbClr val="5096D0"/>
              </a:solidFill>
              <a:latin typeface="Times New Roman" pitchFamily="18"/>
              <a:ea typeface="ヒラギノ角ゴ ProN W3" pitchFamily="2"/>
              <a:cs typeface="ヒラギノ角ゴ ProN W3" pitchFamily="2"/>
            </a:endParaRPr>
          </a:p>
          <a:p>
            <a:pPr algn="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100" dirty="0" smtClean="0">
                <a:solidFill>
                  <a:srgbClr val="5096D0"/>
                </a:solidFill>
                <a:latin typeface="Times New Roman" pitchFamily="18"/>
                <a:ea typeface="ヒラギノ角ゴ ProN W3" pitchFamily="2"/>
                <a:cs typeface="ヒラギノ角ゴ ProN W3" pitchFamily="2"/>
              </a:rPr>
              <a:t>&lt;&lt;01-</a:t>
            </a:r>
            <a:r>
              <a:rPr lang="bg-BG" sz="1100" dirty="0" smtClean="0">
                <a:solidFill>
                  <a:srgbClr val="5096D0"/>
                </a:solidFill>
                <a:latin typeface="Times New Roman" pitchFamily="18"/>
                <a:ea typeface="ヒラギノ角ゴ ProN W3" pitchFamily="2"/>
                <a:cs typeface="ヒラギノ角ゴ ProN W3" pitchFamily="2"/>
              </a:rPr>
              <a:t>02.12. 2017</a:t>
            </a:r>
            <a:r>
              <a:rPr lang="en-US" sz="1100" dirty="0" smtClean="0">
                <a:solidFill>
                  <a:srgbClr val="5096D0"/>
                </a:solidFill>
                <a:latin typeface="Times New Roman" pitchFamily="18"/>
                <a:ea typeface="ヒラギノ角ゴ ProN W3" pitchFamily="2"/>
                <a:cs typeface="ヒラギノ角ゴ ProN W3" pitchFamily="2"/>
              </a:rPr>
              <a:t>&gt;&gt; </a:t>
            </a:r>
            <a:r>
              <a:rPr lang="en-US" sz="1100" dirty="0">
                <a:solidFill>
                  <a:srgbClr val="5096D0"/>
                </a:solidFill>
                <a:latin typeface="Times New Roman" pitchFamily="18"/>
                <a:ea typeface="ヒラギノ角ゴ ProN W3" pitchFamily="2"/>
                <a:cs typeface="ヒラギノ角ゴ ProN W3" pitchFamily="2"/>
              </a:rPr>
              <a:t>| </a:t>
            </a:r>
            <a:r>
              <a:rPr lang="en-US" sz="1100" dirty="0" smtClean="0">
                <a:solidFill>
                  <a:srgbClr val="5096D0"/>
                </a:solidFill>
                <a:latin typeface="Times New Roman" pitchFamily="18"/>
                <a:ea typeface="ヒラギノ角ゴ ProN W3" pitchFamily="2"/>
                <a:cs typeface="ヒラギノ角ゴ ProN W3" pitchFamily="2"/>
              </a:rPr>
              <a:t>&lt;&lt;</a:t>
            </a:r>
            <a:r>
              <a:rPr lang="bg-BG" sz="1100" dirty="0" smtClean="0">
                <a:solidFill>
                  <a:srgbClr val="5096D0"/>
                </a:solidFill>
                <a:latin typeface="Times New Roman" pitchFamily="18"/>
                <a:ea typeface="ヒラギノ角ゴ ProN W3" pitchFamily="2"/>
                <a:cs typeface="ヒラギノ角ゴ ProN W3" pitchFamily="2"/>
              </a:rPr>
              <a:t>ИМИ</a:t>
            </a:r>
            <a:r>
              <a:rPr lang="bg-BG" sz="1100" baseline="0" dirty="0" smtClean="0">
                <a:solidFill>
                  <a:srgbClr val="5096D0"/>
                </a:solidFill>
                <a:latin typeface="Times New Roman" pitchFamily="18"/>
                <a:ea typeface="ヒラギノ角ゴ ProN W3" pitchFamily="2"/>
                <a:cs typeface="ヒラギノ角ゴ ProN W3" pitchFamily="2"/>
              </a:rPr>
              <a:t> – БАН гр.София</a:t>
            </a:r>
            <a:r>
              <a:rPr lang="en-US" sz="1100" dirty="0" smtClean="0">
                <a:solidFill>
                  <a:srgbClr val="5096D0"/>
                </a:solidFill>
                <a:latin typeface="Times New Roman" pitchFamily="18"/>
                <a:ea typeface="ヒラギノ角ゴ ProN W3" pitchFamily="2"/>
                <a:cs typeface="ヒラギノ角ゴ ProN W3" pitchFamily="2"/>
              </a:rPr>
              <a:t>&gt;&gt;</a:t>
            </a:r>
          </a:p>
          <a:p>
            <a:pPr algn="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100" dirty="0" smtClean="0">
                <a:solidFill>
                  <a:srgbClr val="5096D0"/>
                </a:solidFill>
                <a:latin typeface="Times New Roman" pitchFamily="18"/>
                <a:ea typeface="ヒラギノ角ゴ ProN W3" pitchFamily="2"/>
                <a:cs typeface="ヒラギノ角ゴ ProN W3" pitchFamily="2"/>
              </a:rPr>
              <a:t>&lt;&lt;</a:t>
            </a:r>
            <a:r>
              <a:rPr lang="en-US" sz="1100" dirty="0" err="1" smtClean="0">
                <a:solidFill>
                  <a:srgbClr val="5096D0"/>
                </a:solidFill>
                <a:latin typeface="Times New Roman" pitchFamily="18"/>
                <a:ea typeface="ヒラギノ角ゴ ProN W3" pitchFamily="2"/>
                <a:cs typeface="ヒラギノ角ゴ ProN W3" pitchFamily="2"/>
              </a:rPr>
              <a:t>Scientix</a:t>
            </a:r>
            <a:r>
              <a:rPr lang="en-US" sz="1100" baseline="0" dirty="0" smtClean="0">
                <a:solidFill>
                  <a:srgbClr val="5096D0"/>
                </a:solidFill>
                <a:latin typeface="Times New Roman" pitchFamily="18"/>
                <a:ea typeface="ヒラギノ角ゴ ProN W3" pitchFamily="2"/>
                <a:cs typeface="ヒラギノ角ゴ ProN W3" pitchFamily="2"/>
              </a:rPr>
              <a:t> workshop</a:t>
            </a:r>
            <a:r>
              <a:rPr lang="en-US" sz="1100" dirty="0" smtClean="0">
                <a:solidFill>
                  <a:srgbClr val="5096D0"/>
                </a:solidFill>
                <a:latin typeface="Times New Roman" pitchFamily="18"/>
                <a:ea typeface="ヒラギノ角ゴ ProN W3" pitchFamily="2"/>
                <a:cs typeface="ヒラギノ角ゴ ProN W3" pitchFamily="2"/>
              </a:rPr>
              <a:t>&gt;&gt;</a:t>
            </a:r>
            <a:endParaRPr lang="en-US" sz="1100" dirty="0">
              <a:solidFill>
                <a:srgbClr val="5096D0"/>
              </a:solidFill>
              <a:latin typeface="Times New Roman" pitchFamily="18"/>
              <a:ea typeface="ヒラギノ角ゴ ProN W3" pitchFamily="2"/>
              <a:cs typeface="ヒラギノ角ゴ ProN W3" pitchFamily="2"/>
            </a:endParaRPr>
          </a:p>
        </p:txBody>
      </p:sp>
      <p:sp>
        <p:nvSpPr>
          <p:cNvPr id="7" name="Freeform 6"/>
          <p:cNvSpPr/>
          <p:nvPr/>
        </p:nvSpPr>
        <p:spPr>
          <a:xfrm>
            <a:off x="7884900" y="6542040"/>
            <a:ext cx="503280" cy="2858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lstStyle/>
          <a:p>
            <a:pPr algn="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501BAFDD-8BED-4A7E-8A1F-C3EA4DA7459F}" type="slidenum">
              <a:rPr sz="1200">
                <a:solidFill>
                  <a:srgbClr val="4DA0D4"/>
                </a:solidFill>
              </a:rPr>
              <a:pPr algn="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t>‹#›</a:t>
            </a:fld>
            <a:endParaRPr lang="en-US" sz="1100" dirty="0">
              <a:solidFill>
                <a:srgbClr val="4DA0D4"/>
              </a:solidFill>
              <a:latin typeface="Arial" pitchFamily="18"/>
              <a:ea typeface="ヒラギノ角ゴ ProN W3" pitchFamily="2"/>
              <a:cs typeface="ヒラギノ角ゴ ProN W3" pitchFamily="2"/>
            </a:endParaRPr>
          </a:p>
        </p:txBody>
      </p:sp>
      <p:pic>
        <p:nvPicPr>
          <p:cNvPr id="8" name="Picture 7"/>
          <p:cNvPicPr>
            <a:picLocks noChangeAspect="1"/>
          </p:cNvPicPr>
          <p:nvPr/>
        </p:nvPicPr>
        <p:blipFill>
          <a:blip r:embed="rId4" cstate="print">
            <a:lum/>
            <a:alphaModFix/>
          </a:blip>
          <a:srcRect/>
          <a:stretch>
            <a:fillRect/>
          </a:stretch>
        </p:blipFill>
        <p:spPr>
          <a:xfrm>
            <a:off x="185605" y="162181"/>
            <a:ext cx="1152360" cy="433079"/>
          </a:xfrm>
          <a:prstGeom prst="rect">
            <a:avLst/>
          </a:prstGeom>
          <a:noFill/>
          <a:ln>
            <a:noFill/>
          </a:ln>
        </p:spPr>
      </p:pic>
      <p:grpSp>
        <p:nvGrpSpPr>
          <p:cNvPr id="18" name="Group 17"/>
          <p:cNvGrpSpPr/>
          <p:nvPr userDrawn="1"/>
        </p:nvGrpSpPr>
        <p:grpSpPr>
          <a:xfrm>
            <a:off x="297242" y="6013456"/>
            <a:ext cx="1976058" cy="504000"/>
            <a:chOff x="297242" y="6013456"/>
            <a:chExt cx="1976058" cy="504000"/>
          </a:xfrm>
        </p:grpSpPr>
        <p:sp>
          <p:nvSpPr>
            <p:cNvPr id="17" name="Rectangle 16"/>
            <p:cNvSpPr/>
            <p:nvPr userDrawn="1"/>
          </p:nvSpPr>
          <p:spPr>
            <a:xfrm>
              <a:off x="1191732" y="6013456"/>
              <a:ext cx="1081568" cy="504000"/>
            </a:xfrm>
            <a:prstGeom prst="rect">
              <a:avLst/>
            </a:prstGeom>
            <a:solidFill>
              <a:srgbClr val="C2D6EF"/>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5" name="Picture 4"/>
            <p:cNvPicPr>
              <a:picLocks noChangeAspect="1"/>
            </p:cNvPicPr>
            <p:nvPr userDrawn="1"/>
          </p:nvPicPr>
          <p:blipFill>
            <a:blip r:embed="rId5" cstate="print">
              <a:lum/>
              <a:alphaModFix/>
            </a:blip>
            <a:srcRect/>
            <a:stretch>
              <a:fillRect/>
            </a:stretch>
          </p:blipFill>
          <p:spPr>
            <a:xfrm>
              <a:off x="1229832" y="6051400"/>
              <a:ext cx="977561" cy="432000"/>
            </a:xfrm>
            <a:prstGeom prst="rect">
              <a:avLst/>
            </a:prstGeom>
            <a:noFill/>
            <a:ln>
              <a:noFill/>
            </a:ln>
          </p:spPr>
        </p:pic>
        <p:pic>
          <p:nvPicPr>
            <p:cNvPr id="16" name="Picture 15"/>
            <p:cNvPicPr>
              <a:picLocks noChangeAspect="1"/>
            </p:cNvPicPr>
            <p:nvPr userDrawn="1"/>
          </p:nvPicPr>
          <p:blipFill>
            <a:blip r:embed="rId6" cstate="print">
              <a:extLst>
                <a:ext uri="{28A0092B-C50C-407E-A947-70E740481C1C}">
                  <a14:useLocalDpi xmlns:a14="http://schemas.microsoft.com/office/drawing/2010/main" xmlns="" val="0"/>
                </a:ext>
              </a:extLst>
            </a:blip>
            <a:stretch>
              <a:fillRect/>
            </a:stretch>
          </p:blipFill>
          <p:spPr>
            <a:xfrm>
              <a:off x="297242" y="6013457"/>
              <a:ext cx="714575" cy="487835"/>
            </a:xfrm>
            <a:prstGeom prst="rect">
              <a:avLst/>
            </a:prstGeom>
          </p:spPr>
        </p:pic>
      </p:grpSp>
    </p:spTree>
    <p:extLst>
      <p:ext uri="{BB962C8B-B14F-4D97-AF65-F5344CB8AC3E}">
        <p14:creationId xmlns:p14="http://schemas.microsoft.com/office/powerpoint/2010/main" xmlns="" val="12781114"/>
      </p:ext>
    </p:extLst>
  </p:cSld>
  <p:clrMap bg1="lt1" tx1="dk1" bg2="lt2" tx2="dk2" accent1="accent1" accent2="accent2" accent3="accent3" accent4="accent4" accent5="accent5" accent6="accent6" hlink="hlink" folHlink="folHlink"/>
  <p:sldLayoutIdLst>
    <p:sldLayoutId id="2147483735" r:id="rId1"/>
  </p:sldLayoutIdLst>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txStyles>
    <p:titleStyle>
      <a:lvl1pPr marL="0" marR="0" indent="0" algn="l" rtl="0" hangingPunct="0">
        <a:lnSpc>
          <a:spcPct val="100000"/>
        </a:lnSpc>
        <a:spcBef>
          <a:spcPts val="0"/>
        </a:spcBef>
        <a:spcAft>
          <a:spcPts val="0"/>
        </a:spcAft>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lang="en-GB" sz="3600" b="0" i="0" u="none" strike="noStrike" kern="1200" baseline="0">
          <a:ln>
            <a:noFill/>
          </a:ln>
          <a:solidFill>
            <a:srgbClr val="011D33"/>
          </a:solidFill>
          <a:latin typeface="Arial Bold" pitchFamily="18"/>
        </a:defRPr>
      </a:lvl1pPr>
    </p:titleStyle>
    <p:bodyStyle>
      <a:lvl1pPr marL="342720" marR="0" indent="-342720" algn="l" rtl="0" hangingPunct="0">
        <a:lnSpc>
          <a:spcPct val="100000"/>
        </a:lnSpc>
        <a:spcBef>
          <a:spcPts val="697"/>
        </a:spcBef>
        <a:spcAft>
          <a:spcPts val="0"/>
        </a:spcAft>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GB" sz="3200" b="0" i="0" u="none" strike="noStrike" kern="1200" baseline="0">
          <a:ln>
            <a:noFill/>
          </a:ln>
          <a:solidFill>
            <a:srgbClr val="646464"/>
          </a:solidFill>
          <a:latin typeface="Arial" pitchFamily="18"/>
        </a:defRPr>
      </a:lvl1pPr>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kartinka%20C.ggb" TargetMode="External"/><Relationship Id="rId1" Type="http://schemas.openxmlformats.org/officeDocument/2006/relationships/slideLayout" Target="../slideLayouts/slideLayout2.xml"/><Relationship Id="rId5" Type="http://schemas.openxmlformats.org/officeDocument/2006/relationships/hyperlink" Target="kartinka%20E.ggb" TargetMode="External"/><Relationship Id="rId4" Type="http://schemas.openxmlformats.org/officeDocument/2006/relationships/hyperlink" Target="laserna%20roletka%20cos%20teorema.ggb"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math.bas.bg/omi/cabinet/"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1089;&#1088;&#1077;&#1076;&#1085;&#1072;%20&#1086;&#1090;&#1089;&#1077;&#1095;&#1082;&#1072;%201.ggb"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1074;&#1080;&#1089;&#1086;&#1095;&#1080;&#1085;&#1072;%20&#1085;&#1072;%20&#1076;&#1098;&#1088;&#1074;&#1086;.ggb"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2268360" y="3789360"/>
            <a:ext cx="5975640" cy="64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lstStyle/>
          <a:p>
            <a:pP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GB" sz="1200">
              <a:solidFill>
                <a:srgbClr val="FFFFFF"/>
              </a:solidFill>
              <a:latin typeface="Arial" pitchFamily="18"/>
              <a:ea typeface="SimSun" pitchFamily="2"/>
              <a:cs typeface="SimSun" pitchFamily="2"/>
            </a:endParaRPr>
          </a:p>
        </p:txBody>
      </p:sp>
      <p:sp>
        <p:nvSpPr>
          <p:cNvPr id="5" name="Текстово поле 4"/>
          <p:cNvSpPr txBox="1"/>
          <p:nvPr/>
        </p:nvSpPr>
        <p:spPr>
          <a:xfrm>
            <a:off x="1190171" y="2380343"/>
            <a:ext cx="7553671" cy="769441"/>
          </a:xfrm>
          <a:prstGeom prst="rect">
            <a:avLst/>
          </a:prstGeom>
          <a:noFill/>
        </p:spPr>
        <p:txBody>
          <a:bodyPr wrap="none" rtlCol="0">
            <a:spAutoFit/>
          </a:bodyPr>
          <a:lstStyle/>
          <a:p>
            <a:r>
              <a:rPr lang="bg-BG" sz="4400" dirty="0" smtClean="0">
                <a:latin typeface="Monotype Corsiva" pitchFamily="66" charset="0"/>
              </a:rPr>
              <a:t>ПРИЛОЖНА  МАТЕМАТИКА</a:t>
            </a:r>
            <a:endParaRPr lang="en-US" sz="4400" dirty="0">
              <a:latin typeface="Monotype Corsiva" pitchFamily="66" charset="0"/>
            </a:endParaRPr>
          </a:p>
        </p:txBody>
      </p:sp>
      <p:sp>
        <p:nvSpPr>
          <p:cNvPr id="6" name="Текстово поле 5"/>
          <p:cNvSpPr txBox="1"/>
          <p:nvPr/>
        </p:nvSpPr>
        <p:spPr>
          <a:xfrm>
            <a:off x="2930330" y="3297809"/>
            <a:ext cx="3657600" cy="2062103"/>
          </a:xfrm>
          <a:prstGeom prst="rect">
            <a:avLst/>
          </a:prstGeom>
          <a:noFill/>
        </p:spPr>
        <p:txBody>
          <a:bodyPr wrap="square" rtlCol="0">
            <a:spAutoFit/>
          </a:bodyPr>
          <a:lstStyle/>
          <a:p>
            <a:pPr algn="ctr"/>
            <a:r>
              <a:rPr lang="bg-BG" sz="3200" dirty="0" smtClean="0">
                <a:latin typeface="Monotype Corsiva" pitchFamily="66" charset="0"/>
              </a:rPr>
              <a:t>Динко Цвятков</a:t>
            </a:r>
          </a:p>
          <a:p>
            <a:pPr algn="ctr"/>
            <a:r>
              <a:rPr lang="bg-BG" sz="3200" dirty="0" smtClean="0">
                <a:latin typeface="Monotype Corsiva" pitchFamily="66" charset="0"/>
              </a:rPr>
              <a:t>СУ ”Иван Вазов”</a:t>
            </a:r>
          </a:p>
          <a:p>
            <a:pPr algn="ctr"/>
            <a:r>
              <a:rPr lang="bg-BG" sz="3200" dirty="0" smtClean="0">
                <a:latin typeface="Monotype Corsiva" pitchFamily="66" charset="0"/>
              </a:rPr>
              <a:t>гр. Стара Загора</a:t>
            </a:r>
            <a:endParaRPr lang="en-US" sz="3200" dirty="0" smtClean="0">
              <a:latin typeface="Monotype Corsiva" pitchFamily="66" charset="0"/>
            </a:endParaRPr>
          </a:p>
          <a:p>
            <a:pPr algn="ctr"/>
            <a:r>
              <a:rPr lang="en-US" sz="3200" dirty="0" smtClean="0">
                <a:latin typeface="Monotype Corsiva" pitchFamily="66" charset="0"/>
              </a:rPr>
              <a:t>02. 12. 2017</a:t>
            </a:r>
            <a:r>
              <a:rPr lang="en-US" sz="3200" dirty="0" smtClean="0"/>
              <a:t> </a:t>
            </a:r>
            <a:r>
              <a:rPr lang="bg-BG" sz="3200" dirty="0" smtClean="0">
                <a:latin typeface="Monotype Corsiva" pitchFamily="66" charset="0"/>
              </a:rPr>
              <a:t>г.</a:t>
            </a:r>
            <a:endParaRPr lang="en-US" sz="3200" dirty="0"/>
          </a:p>
        </p:txBody>
      </p:sp>
    </p:spTree>
    <p:extLst>
      <p:ext uri="{BB962C8B-B14F-4D97-AF65-F5344CB8AC3E}">
        <p14:creationId xmlns:p14="http://schemas.microsoft.com/office/powerpoint/2010/main" xmlns="" val="126230781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Картина 1">
            <a:hlinkClick r:id="rId2" action="ppaction://hlinkfile"/>
          </p:cNvPr>
          <p:cNvPicPr/>
          <p:nvPr/>
        </p:nvPicPr>
        <p:blipFill>
          <a:blip r:embed="rId3" cstate="print"/>
          <a:srcRect l="40007" t="15873" r="34017" b="44865"/>
          <a:stretch>
            <a:fillRect/>
          </a:stretch>
        </p:blipFill>
        <p:spPr bwMode="auto">
          <a:xfrm>
            <a:off x="537029" y="1241424"/>
            <a:ext cx="3220130" cy="2648403"/>
          </a:xfrm>
          <a:prstGeom prst="rect">
            <a:avLst/>
          </a:prstGeom>
          <a:noFill/>
          <a:ln w="9525">
            <a:noFill/>
            <a:miter lim="800000"/>
            <a:headEnd/>
            <a:tailEnd/>
          </a:ln>
        </p:spPr>
      </p:pic>
      <p:pic>
        <p:nvPicPr>
          <p:cNvPr id="3" name="Картина 2">
            <a:hlinkClick r:id="rId4" action="ppaction://hlinkfile"/>
          </p:cNvPr>
          <p:cNvPicPr/>
          <p:nvPr/>
        </p:nvPicPr>
        <p:blipFill>
          <a:blip r:embed="rId3" cstate="print"/>
          <a:srcRect l="15041" t="56212" r="60054" b="4233"/>
          <a:stretch>
            <a:fillRect/>
          </a:stretch>
        </p:blipFill>
        <p:spPr bwMode="auto">
          <a:xfrm>
            <a:off x="5399313" y="1349828"/>
            <a:ext cx="3164115" cy="2665186"/>
          </a:xfrm>
          <a:prstGeom prst="rect">
            <a:avLst/>
          </a:prstGeom>
          <a:noFill/>
          <a:ln w="9525">
            <a:noFill/>
            <a:miter lim="800000"/>
            <a:headEnd/>
            <a:tailEnd/>
          </a:ln>
        </p:spPr>
      </p:pic>
      <p:pic>
        <p:nvPicPr>
          <p:cNvPr id="4" name="Картина 3">
            <a:hlinkClick r:id="rId5" action="ppaction://hlinkfile"/>
          </p:cNvPr>
          <p:cNvPicPr/>
          <p:nvPr/>
        </p:nvPicPr>
        <p:blipFill>
          <a:blip r:embed="rId3" cstate="print"/>
          <a:srcRect l="40130" t="56212" r="34017" b="4233"/>
          <a:stretch>
            <a:fillRect/>
          </a:stretch>
        </p:blipFill>
        <p:spPr bwMode="auto">
          <a:xfrm>
            <a:off x="2446789" y="3989615"/>
            <a:ext cx="2682875" cy="2565400"/>
          </a:xfrm>
          <a:prstGeom prst="rect">
            <a:avLst/>
          </a:prstGeom>
          <a:noFill/>
          <a:ln w="9525">
            <a:noFill/>
            <a:miter lim="800000"/>
            <a:headEnd/>
            <a:tailEnd/>
          </a:ln>
        </p:spPr>
      </p:pic>
      <p:sp>
        <p:nvSpPr>
          <p:cNvPr id="5" name="Текстово поле 4"/>
          <p:cNvSpPr txBox="1"/>
          <p:nvPr/>
        </p:nvSpPr>
        <p:spPr>
          <a:xfrm>
            <a:off x="1494972" y="304800"/>
            <a:ext cx="7318029" cy="646331"/>
          </a:xfrm>
          <a:prstGeom prst="rect">
            <a:avLst/>
          </a:prstGeom>
          <a:noFill/>
        </p:spPr>
        <p:txBody>
          <a:bodyPr wrap="none" rtlCol="0">
            <a:spAutoFit/>
          </a:bodyPr>
          <a:lstStyle/>
          <a:p>
            <a:r>
              <a:rPr lang="bg-BG" sz="3600" dirty="0" smtClean="0">
                <a:latin typeface="Monotype Corsiva" pitchFamily="66" charset="0"/>
              </a:rPr>
              <a:t>…и тук в основата е математиката </a:t>
            </a:r>
            <a:r>
              <a:rPr lang="bg-BG" sz="3600" dirty="0" smtClean="0">
                <a:latin typeface="Monotype Corsiva" pitchFamily="66" charset="0"/>
                <a:sym typeface="Wingdings" pitchFamily="2" charset="2"/>
              </a:rPr>
              <a:t></a:t>
            </a:r>
            <a:endParaRPr lang="en-US" sz="3600" dirty="0">
              <a:latin typeface="Monotype Corsiva" pitchFamily="66" charset="0"/>
            </a:endParaRPr>
          </a:p>
        </p:txBody>
      </p:sp>
    </p:spTree>
    <p:extLst>
      <p:ext uri="{BB962C8B-B14F-4D97-AF65-F5344CB8AC3E}">
        <p14:creationId xmlns:p14="http://schemas.microsoft.com/office/powerpoint/2010/main" xmlns="" val="361907241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ово поле 1"/>
          <p:cNvSpPr txBox="1"/>
          <p:nvPr/>
        </p:nvSpPr>
        <p:spPr>
          <a:xfrm>
            <a:off x="899887" y="725715"/>
            <a:ext cx="6096000" cy="523220"/>
          </a:xfrm>
          <a:prstGeom prst="rect">
            <a:avLst/>
          </a:prstGeom>
          <a:noFill/>
        </p:spPr>
        <p:txBody>
          <a:bodyPr wrap="square" rtlCol="0">
            <a:spAutoFit/>
          </a:bodyPr>
          <a:lstStyle/>
          <a:p>
            <a:r>
              <a:rPr lang="bg-BG" sz="2800" dirty="0" smtClean="0">
                <a:latin typeface="Monotype Corsiva" pitchFamily="66" charset="0"/>
              </a:rPr>
              <a:t>Заедно измерихме наклони, дължини…</a:t>
            </a:r>
            <a:endParaRPr lang="en-US" sz="2800" dirty="0">
              <a:latin typeface="Monotype Corsiva" pitchFamily="66" charset="0"/>
            </a:endParaRPr>
          </a:p>
        </p:txBody>
      </p:sp>
      <p:pic>
        <p:nvPicPr>
          <p:cNvPr id="3" name="Картина 2" descr="C:\Users\a\AppData\Local\Microsoft\Windows\Temporary Internet Files\Content.Word\WP_20171129_15_52_59_Pro_LI.JPG"/>
          <p:cNvPicPr/>
          <p:nvPr/>
        </p:nvPicPr>
        <p:blipFill>
          <a:blip r:embed="rId2" cstate="print"/>
          <a:srcRect t="5758" r="14286" b="42539"/>
          <a:stretch>
            <a:fillRect/>
          </a:stretch>
        </p:blipFill>
        <p:spPr bwMode="auto">
          <a:xfrm>
            <a:off x="232229" y="1548492"/>
            <a:ext cx="2423886" cy="3734708"/>
          </a:xfrm>
          <a:prstGeom prst="rect">
            <a:avLst/>
          </a:prstGeom>
          <a:noFill/>
          <a:ln w="9525">
            <a:noFill/>
            <a:miter lim="800000"/>
            <a:headEnd/>
            <a:tailEnd/>
          </a:ln>
        </p:spPr>
      </p:pic>
      <p:pic>
        <p:nvPicPr>
          <p:cNvPr id="4" name="Картина 3" descr="C:\Users\a\AppData\Local\Microsoft\Windows\Temporary Internet Files\Content.Word\WP_20171129_15_45_22_Pro_LI.JPG"/>
          <p:cNvPicPr/>
          <p:nvPr/>
        </p:nvPicPr>
        <p:blipFill>
          <a:blip r:embed="rId3" cstate="print"/>
          <a:srcRect/>
          <a:stretch>
            <a:fillRect/>
          </a:stretch>
        </p:blipFill>
        <p:spPr bwMode="auto">
          <a:xfrm>
            <a:off x="2925622" y="1480457"/>
            <a:ext cx="2589807" cy="3699785"/>
          </a:xfrm>
          <a:prstGeom prst="rect">
            <a:avLst/>
          </a:prstGeom>
          <a:noFill/>
          <a:ln w="9525">
            <a:noFill/>
            <a:miter lim="800000"/>
            <a:headEnd/>
            <a:tailEnd/>
          </a:ln>
        </p:spPr>
      </p:pic>
      <p:pic>
        <p:nvPicPr>
          <p:cNvPr id="6" name="Картина 5" descr="C:\Users\a\Downloads\24201315_1752936218070112_305778930_o.jpg"/>
          <p:cNvPicPr/>
          <p:nvPr/>
        </p:nvPicPr>
        <p:blipFill>
          <a:blip r:embed="rId4" cstate="print"/>
          <a:srcRect/>
          <a:stretch>
            <a:fillRect/>
          </a:stretch>
        </p:blipFill>
        <p:spPr bwMode="auto">
          <a:xfrm>
            <a:off x="5689602" y="1865992"/>
            <a:ext cx="2946399" cy="2749552"/>
          </a:xfrm>
          <a:prstGeom prst="rect">
            <a:avLst/>
          </a:prstGeom>
          <a:noFill/>
          <a:ln w="9525">
            <a:noFill/>
            <a:miter lim="800000"/>
            <a:headEnd/>
            <a:tailEnd/>
          </a:ln>
        </p:spPr>
      </p:pic>
    </p:spTree>
    <p:extLst>
      <p:ext uri="{BB962C8B-B14F-4D97-AF65-F5344CB8AC3E}">
        <p14:creationId xmlns:p14="http://schemas.microsoft.com/office/powerpoint/2010/main" xmlns="" val="361907241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ово поле 1"/>
          <p:cNvSpPr txBox="1"/>
          <p:nvPr/>
        </p:nvSpPr>
        <p:spPr>
          <a:xfrm>
            <a:off x="1074057" y="928914"/>
            <a:ext cx="7322838" cy="584775"/>
          </a:xfrm>
          <a:prstGeom prst="rect">
            <a:avLst/>
          </a:prstGeom>
          <a:noFill/>
        </p:spPr>
        <p:txBody>
          <a:bodyPr wrap="none" rtlCol="0">
            <a:spAutoFit/>
          </a:bodyPr>
          <a:lstStyle/>
          <a:p>
            <a:r>
              <a:rPr lang="bg-BG" sz="3200" dirty="0" smtClean="0">
                <a:latin typeface="Monotype Corsiva" pitchFamily="66" charset="0"/>
              </a:rPr>
              <a:t>И разбира се малко “</a:t>
            </a:r>
            <a:r>
              <a:rPr lang="bg-BG" sz="3200" dirty="0" err="1" smtClean="0">
                <a:latin typeface="Monotype Corsiva" pitchFamily="66" charset="0"/>
              </a:rPr>
              <a:t>костенуркова</a:t>
            </a:r>
            <a:r>
              <a:rPr lang="bg-BG" sz="3200" smtClean="0">
                <a:latin typeface="Monotype Corsiva" pitchFamily="66" charset="0"/>
              </a:rPr>
              <a:t>” </a:t>
            </a:r>
            <a:r>
              <a:rPr lang="bg-BG" sz="3200" dirty="0" smtClean="0">
                <a:latin typeface="Monotype Corsiva" pitchFamily="66" charset="0"/>
              </a:rPr>
              <a:t>геометрия</a:t>
            </a:r>
            <a:endParaRPr lang="en-US" sz="3200" dirty="0">
              <a:latin typeface="Monotype Corsiva" pitchFamily="66" charset="0"/>
            </a:endParaRPr>
          </a:p>
        </p:txBody>
      </p:sp>
      <p:pic>
        <p:nvPicPr>
          <p:cNvPr id="3" name="Картина 2" descr="C:\Users\a\AppData\Local\Microsoft\Windows\Temporary Internet Files\Content.Word\24271562_830581987103413_785848550_o.jpg">
            <a:hlinkClick r:id="rId2"/>
          </p:cNvPr>
          <p:cNvPicPr/>
          <p:nvPr/>
        </p:nvPicPr>
        <p:blipFill>
          <a:blip r:embed="rId3" cstate="print"/>
          <a:srcRect t="42404"/>
          <a:stretch>
            <a:fillRect/>
          </a:stretch>
        </p:blipFill>
        <p:spPr bwMode="auto">
          <a:xfrm>
            <a:off x="1582058" y="1582057"/>
            <a:ext cx="6197600" cy="4178754"/>
          </a:xfrm>
          <a:prstGeom prst="rect">
            <a:avLst/>
          </a:prstGeom>
          <a:noFill/>
          <a:ln w="9525">
            <a:noFill/>
            <a:miter lim="800000"/>
            <a:headEnd/>
            <a:tailEnd/>
          </a:ln>
        </p:spPr>
      </p:pic>
    </p:spTree>
    <p:extLst>
      <p:ext uri="{BB962C8B-B14F-4D97-AF65-F5344CB8AC3E}">
        <p14:creationId xmlns:p14="http://schemas.microsoft.com/office/powerpoint/2010/main" xmlns="" val="361907241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9552" y="1505689"/>
            <a:ext cx="2952328" cy="387833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 name="Picture 4" descr="C:\Users\Neo\Desktop\Иван Петров\landingpage-icons-tryout.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053429" y="2347753"/>
            <a:ext cx="4424172" cy="3024336"/>
          </a:xfrm>
          <a:prstGeom prst="rect">
            <a:avLst/>
          </a:prstGeom>
          <a:noFill/>
          <a:extLst>
            <a:ext uri="{909E8E84-426E-40DD-AFC4-6F175D3DCCD1}">
              <a14:hiddenFill xmlns:a14="http://schemas.microsoft.com/office/drawing/2010/main" xmlns="">
                <a:solidFill>
                  <a:srgbClr val="FFFFFF"/>
                </a:solidFill>
              </a14:hiddenFill>
            </a:ext>
          </a:extLst>
        </p:spPr>
      </p:pic>
      <p:sp>
        <p:nvSpPr>
          <p:cNvPr id="4" name="Текстово поле 3"/>
          <p:cNvSpPr txBox="1"/>
          <p:nvPr/>
        </p:nvSpPr>
        <p:spPr>
          <a:xfrm>
            <a:off x="3590663" y="1339641"/>
            <a:ext cx="5301451" cy="707886"/>
          </a:xfrm>
          <a:prstGeom prst="rect">
            <a:avLst/>
          </a:prstGeom>
          <a:noFill/>
        </p:spPr>
        <p:txBody>
          <a:bodyPr wrap="none" rtlCol="0">
            <a:spAutoFit/>
          </a:bodyPr>
          <a:lstStyle/>
          <a:p>
            <a:r>
              <a:rPr lang="bg-BG" sz="4000" dirty="0" smtClean="0">
                <a:latin typeface="Monotype Corsiva" pitchFamily="66" charset="0"/>
              </a:rPr>
              <a:t>Благодаря за вниманието!</a:t>
            </a:r>
            <a:endParaRPr lang="en-US" sz="4000" dirty="0">
              <a:latin typeface="Monotype Corsiva" pitchFamily="66" charset="0"/>
            </a:endParaRPr>
          </a:p>
        </p:txBody>
      </p:sp>
    </p:spTree>
    <p:extLst>
      <p:ext uri="{BB962C8B-B14F-4D97-AF65-F5344CB8AC3E}">
        <p14:creationId xmlns:p14="http://schemas.microsoft.com/office/powerpoint/2010/main" xmlns="" val="361907241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lum/>
            <a:alphaModFix/>
          </a:blip>
          <a:srcRect/>
          <a:stretch>
            <a:fillRect/>
          </a:stretch>
        </p:blipFill>
        <p:spPr>
          <a:xfrm>
            <a:off x="735" y="539640"/>
            <a:ext cx="9144000" cy="4799160"/>
          </a:xfrm>
          <a:prstGeom prst="rect">
            <a:avLst/>
          </a:prstGeom>
          <a:noFill/>
          <a:ln>
            <a:noFill/>
          </a:ln>
        </p:spPr>
      </p:pic>
      <p:sp>
        <p:nvSpPr>
          <p:cNvPr id="3" name="Freeform 2"/>
          <p:cNvSpPr/>
          <p:nvPr/>
        </p:nvSpPr>
        <p:spPr>
          <a:xfrm>
            <a:off x="4680000" y="55440"/>
            <a:ext cx="4500360" cy="700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lstStyle/>
          <a:p>
            <a:pPr>
              <a:spcBef>
                <a:spcPts val="448"/>
              </a:spcBef>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BE" sz="4000" b="1" dirty="0">
                <a:solidFill>
                  <a:srgbClr val="0177C1"/>
                </a:solidFill>
                <a:latin typeface="Arial" pitchFamily="18"/>
                <a:ea typeface="ヒラギノ角ゴ ProN W3" pitchFamily="2"/>
                <a:cs typeface="ヒラギノ角ゴ ProN W3" pitchFamily="2"/>
              </a:rPr>
              <a:t>http://scientix.eu</a:t>
            </a:r>
          </a:p>
        </p:txBody>
      </p:sp>
    </p:spTree>
    <p:extLst>
      <p:ext uri="{BB962C8B-B14F-4D97-AF65-F5344CB8AC3E}">
        <p14:creationId xmlns:p14="http://schemas.microsoft.com/office/powerpoint/2010/main" xmlns="" val="232749014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Картина 2" descr="D:\Izpiti Vazov\dmo\WP_20170803_11_44_54_Pro_LI.jpg"/>
          <p:cNvPicPr/>
          <p:nvPr/>
        </p:nvPicPr>
        <p:blipFill>
          <a:blip r:embed="rId2" cstate="print"/>
          <a:srcRect l="3855" t="19313" r="-187" b="33476"/>
          <a:stretch>
            <a:fillRect/>
          </a:stretch>
        </p:blipFill>
        <p:spPr bwMode="auto">
          <a:xfrm>
            <a:off x="508000" y="1799771"/>
            <a:ext cx="4368800" cy="2177143"/>
          </a:xfrm>
          <a:prstGeom prst="rect">
            <a:avLst/>
          </a:prstGeom>
          <a:noFill/>
          <a:ln w="9525">
            <a:noFill/>
            <a:miter lim="800000"/>
            <a:headEnd/>
            <a:tailEnd/>
          </a:ln>
        </p:spPr>
      </p:pic>
      <p:sp>
        <p:nvSpPr>
          <p:cNvPr id="4" name="Текстово поле 3"/>
          <p:cNvSpPr txBox="1"/>
          <p:nvPr/>
        </p:nvSpPr>
        <p:spPr>
          <a:xfrm>
            <a:off x="696687" y="624112"/>
            <a:ext cx="7736114" cy="707886"/>
          </a:xfrm>
          <a:prstGeom prst="rect">
            <a:avLst/>
          </a:prstGeom>
          <a:noFill/>
        </p:spPr>
        <p:txBody>
          <a:bodyPr wrap="square" rtlCol="0">
            <a:spAutoFit/>
          </a:bodyPr>
          <a:lstStyle/>
          <a:p>
            <a:pPr algn="ctr"/>
            <a:r>
              <a:rPr lang="bg-BG" sz="4000" dirty="0" smtClean="0">
                <a:latin typeface="Monotype Corsiva" pitchFamily="66" charset="0"/>
              </a:rPr>
              <a:t>Находки от учебници по математика</a:t>
            </a:r>
            <a:endParaRPr lang="en-US" sz="4000" dirty="0">
              <a:latin typeface="Monotype Corsiva" pitchFamily="66" charset="0"/>
            </a:endParaRPr>
          </a:p>
        </p:txBody>
      </p:sp>
      <p:pic>
        <p:nvPicPr>
          <p:cNvPr id="5" name="Картина 4" descr="C:\Users\a\AppData\Local\Microsoft\Windows\Temporary Internet Files\Content.Word\WP_20170803_11_50_26_Pro_LI.JPG"/>
          <p:cNvPicPr/>
          <p:nvPr/>
        </p:nvPicPr>
        <p:blipFill>
          <a:blip r:embed="rId3" cstate="print"/>
          <a:srcRect/>
          <a:stretch>
            <a:fillRect/>
          </a:stretch>
        </p:blipFill>
        <p:spPr bwMode="auto">
          <a:xfrm>
            <a:off x="1320800" y="4412342"/>
            <a:ext cx="6516914" cy="1393372"/>
          </a:xfrm>
          <a:prstGeom prst="rect">
            <a:avLst/>
          </a:prstGeom>
          <a:noFill/>
          <a:ln w="9525">
            <a:noFill/>
            <a:miter lim="800000"/>
            <a:headEnd/>
            <a:tailEnd/>
          </a:ln>
        </p:spPr>
      </p:pic>
      <p:pic>
        <p:nvPicPr>
          <p:cNvPr id="6" name="Картина 5" descr="C:\Users\a\AppData\Local\Microsoft\Windows\Temporary Internet Files\Content.Word\WP_20171201_22_05_36_Pro_LI.JPG"/>
          <p:cNvPicPr/>
          <p:nvPr/>
        </p:nvPicPr>
        <p:blipFill>
          <a:blip r:embed="rId4" cstate="print"/>
          <a:srcRect/>
          <a:stretch>
            <a:fillRect/>
          </a:stretch>
        </p:blipFill>
        <p:spPr bwMode="auto">
          <a:xfrm>
            <a:off x="5152571" y="1509486"/>
            <a:ext cx="3744685" cy="2656114"/>
          </a:xfrm>
          <a:prstGeom prst="rect">
            <a:avLst/>
          </a:prstGeom>
          <a:noFill/>
          <a:ln w="9525">
            <a:noFill/>
            <a:miter lim="800000"/>
            <a:headEnd/>
            <a:tailEnd/>
          </a:ln>
        </p:spPr>
      </p:pic>
    </p:spTree>
    <p:extLst>
      <p:ext uri="{BB962C8B-B14F-4D97-AF65-F5344CB8AC3E}">
        <p14:creationId xmlns:p14="http://schemas.microsoft.com/office/powerpoint/2010/main" xmlns="" val="48901960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ово поле 1"/>
          <p:cNvSpPr txBox="1"/>
          <p:nvPr/>
        </p:nvSpPr>
        <p:spPr>
          <a:xfrm>
            <a:off x="685266" y="852535"/>
            <a:ext cx="8064708" cy="4524315"/>
          </a:xfrm>
          <a:prstGeom prst="rect">
            <a:avLst/>
          </a:prstGeom>
          <a:noFill/>
        </p:spPr>
        <p:txBody>
          <a:bodyPr wrap="square" rtlCol="0">
            <a:spAutoFit/>
          </a:bodyPr>
          <a:lstStyle/>
          <a:p>
            <a:r>
              <a:rPr lang="bg-BG" sz="3600" dirty="0" smtClean="0">
                <a:latin typeface="Monotype Corsiva" pitchFamily="66" charset="0"/>
              </a:rPr>
              <a:t>Виждайки тези задачи си зададох следните въпроси:</a:t>
            </a:r>
          </a:p>
          <a:p>
            <a:endParaRPr lang="bg-BG" sz="3600" dirty="0" smtClean="0">
              <a:latin typeface="Monotype Corsiva" pitchFamily="66" charset="0"/>
            </a:endParaRPr>
          </a:p>
          <a:p>
            <a:pPr>
              <a:buFont typeface="Wingdings" pitchFamily="2" charset="2"/>
              <a:buChar char="Ø"/>
            </a:pPr>
            <a:r>
              <a:rPr lang="bg-BG" sz="3600" dirty="0" smtClean="0">
                <a:latin typeface="Monotype Corsiva" pitchFamily="66" charset="0"/>
              </a:rPr>
              <a:t>Можем ли да дадем “живот” на сухите теореми и правила;</a:t>
            </a:r>
          </a:p>
          <a:p>
            <a:endParaRPr lang="bg-BG" sz="3600" dirty="0" smtClean="0">
              <a:latin typeface="Monotype Corsiva" pitchFamily="66" charset="0"/>
            </a:endParaRPr>
          </a:p>
          <a:p>
            <a:pPr>
              <a:buFont typeface="Wingdings" pitchFamily="2" charset="2"/>
              <a:buChar char="Ø"/>
            </a:pPr>
            <a:r>
              <a:rPr lang="bg-BG" sz="3600" dirty="0" smtClean="0">
                <a:latin typeface="Monotype Corsiva" pitchFamily="66" charset="0"/>
              </a:rPr>
              <a:t>Можем ли да приложим знанията си по математика в реални житейски ситуации?</a:t>
            </a:r>
            <a:endParaRPr lang="en-US" sz="3600" dirty="0">
              <a:latin typeface="Monotype Corsiva" pitchFamily="66" charset="0"/>
            </a:endParaRPr>
          </a:p>
        </p:txBody>
      </p:sp>
    </p:spTree>
    <p:extLst>
      <p:ext uri="{BB962C8B-B14F-4D97-AF65-F5344CB8AC3E}">
        <p14:creationId xmlns:p14="http://schemas.microsoft.com/office/powerpoint/2010/main" xmlns="" val="48901960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Картина 1" descr="D:\Izpiti Vazov\dmo\WP_20170803_11_44_54_Pro_LI.jpg">
            <a:hlinkClick r:id="rId2" action="ppaction://hlinkfile"/>
          </p:cNvPr>
          <p:cNvPicPr/>
          <p:nvPr/>
        </p:nvPicPr>
        <p:blipFill>
          <a:blip r:embed="rId3" cstate="print"/>
          <a:srcRect l="3855" t="19313" r="-187" b="33476"/>
          <a:stretch>
            <a:fillRect/>
          </a:stretch>
        </p:blipFill>
        <p:spPr bwMode="auto">
          <a:xfrm>
            <a:off x="798284" y="2119086"/>
            <a:ext cx="7837716" cy="3048000"/>
          </a:xfrm>
          <a:prstGeom prst="rect">
            <a:avLst/>
          </a:prstGeom>
          <a:noFill/>
          <a:ln w="9525">
            <a:noFill/>
            <a:miter lim="800000"/>
            <a:headEnd/>
            <a:tailEnd/>
          </a:ln>
        </p:spPr>
      </p:pic>
      <p:sp>
        <p:nvSpPr>
          <p:cNvPr id="3" name="Текстово поле 2"/>
          <p:cNvSpPr txBox="1"/>
          <p:nvPr/>
        </p:nvSpPr>
        <p:spPr>
          <a:xfrm>
            <a:off x="3556000" y="928914"/>
            <a:ext cx="184731" cy="369332"/>
          </a:xfrm>
          <a:prstGeom prst="rect">
            <a:avLst/>
          </a:prstGeom>
          <a:noFill/>
        </p:spPr>
        <p:txBody>
          <a:bodyPr wrap="none" rtlCol="0">
            <a:spAutoFit/>
          </a:bodyPr>
          <a:lstStyle/>
          <a:p>
            <a:endParaRPr lang="en-US">
              <a:latin typeface="Monotype Corsiva" pitchFamily="66" charset="0"/>
            </a:endParaRPr>
          </a:p>
        </p:txBody>
      </p:sp>
      <p:sp>
        <p:nvSpPr>
          <p:cNvPr id="4" name="Текстово поле 3"/>
          <p:cNvSpPr txBox="1"/>
          <p:nvPr/>
        </p:nvSpPr>
        <p:spPr>
          <a:xfrm>
            <a:off x="507999" y="638630"/>
            <a:ext cx="8316687" cy="1200329"/>
          </a:xfrm>
          <a:prstGeom prst="rect">
            <a:avLst/>
          </a:prstGeom>
          <a:noFill/>
        </p:spPr>
        <p:txBody>
          <a:bodyPr wrap="square" rtlCol="0">
            <a:spAutoFit/>
          </a:bodyPr>
          <a:lstStyle/>
          <a:p>
            <a:r>
              <a:rPr lang="bg-BG" sz="2400" dirty="0" smtClean="0">
                <a:latin typeface="Monotype Corsiva" pitchFamily="66" charset="0"/>
              </a:rPr>
              <a:t>Отговорът на първия въпрос беше </a:t>
            </a:r>
            <a:r>
              <a:rPr lang="en-US" sz="2400" dirty="0" smtClean="0">
                <a:latin typeface="Monotype Corsiva" pitchFamily="66" charset="0"/>
              </a:rPr>
              <a:t>GeoGebra. </a:t>
            </a:r>
            <a:r>
              <a:rPr lang="bg-BG" sz="2400" dirty="0" smtClean="0">
                <a:latin typeface="Monotype Corsiva" pitchFamily="66" charset="0"/>
              </a:rPr>
              <a:t>С нейна помощ създадох динамичен файл, с помощта на който изследвахме разстоянията между  точките А и В.</a:t>
            </a:r>
            <a:endParaRPr lang="en-US" sz="2400" dirty="0">
              <a:latin typeface="Monotype Corsiva" pitchFamily="66" charset="0"/>
            </a:endParaRPr>
          </a:p>
        </p:txBody>
      </p:sp>
      <p:sp>
        <p:nvSpPr>
          <p:cNvPr id="5" name="Текстово поле 4"/>
          <p:cNvSpPr txBox="1"/>
          <p:nvPr/>
        </p:nvSpPr>
        <p:spPr>
          <a:xfrm>
            <a:off x="595086" y="5297715"/>
            <a:ext cx="7531164" cy="369332"/>
          </a:xfrm>
          <a:prstGeom prst="rect">
            <a:avLst/>
          </a:prstGeom>
          <a:noFill/>
        </p:spPr>
        <p:txBody>
          <a:bodyPr wrap="none" rtlCol="0">
            <a:spAutoFit/>
          </a:bodyPr>
          <a:lstStyle/>
          <a:p>
            <a:r>
              <a:rPr lang="bg-BG" dirty="0" smtClean="0"/>
              <a:t>(Задачата е от учебника по математика за 8 клас на издателство “</a:t>
            </a:r>
            <a:r>
              <a:rPr lang="bg-BG" dirty="0" err="1" smtClean="0"/>
              <a:t>Санпро</a:t>
            </a:r>
            <a:r>
              <a:rPr lang="bg-BG" dirty="0" smtClean="0"/>
              <a:t>”)</a:t>
            </a:r>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Картина 1" descr="C:\Users\a\AppData\Local\Microsoft\Windows\Temporary Internet Files\Content.Word\WP_20171201_22_05_36_Pro_LI.JPG"/>
          <p:cNvPicPr/>
          <p:nvPr/>
        </p:nvPicPr>
        <p:blipFill>
          <a:blip r:embed="rId2" cstate="print"/>
          <a:srcRect/>
          <a:stretch>
            <a:fillRect/>
          </a:stretch>
        </p:blipFill>
        <p:spPr bwMode="auto">
          <a:xfrm>
            <a:off x="1219202" y="1074057"/>
            <a:ext cx="7126514" cy="4252686"/>
          </a:xfrm>
          <a:prstGeom prst="rect">
            <a:avLst/>
          </a:prstGeom>
          <a:noFill/>
          <a:ln w="9525">
            <a:noFill/>
            <a:miter lim="800000"/>
            <a:headEnd/>
            <a:tailEnd/>
          </a:ln>
        </p:spPr>
      </p:pic>
      <p:sp>
        <p:nvSpPr>
          <p:cNvPr id="4" name="Текстово поле 3"/>
          <p:cNvSpPr txBox="1"/>
          <p:nvPr/>
        </p:nvSpPr>
        <p:spPr>
          <a:xfrm>
            <a:off x="1770743" y="5326744"/>
            <a:ext cx="5718629" cy="646331"/>
          </a:xfrm>
          <a:prstGeom prst="rect">
            <a:avLst/>
          </a:prstGeom>
          <a:noFill/>
        </p:spPr>
        <p:txBody>
          <a:bodyPr wrap="square" rtlCol="0">
            <a:spAutoFit/>
          </a:bodyPr>
          <a:lstStyle/>
          <a:p>
            <a:r>
              <a:rPr lang="bg-BG" dirty="0" smtClean="0"/>
              <a:t>(Задачата е от учебника по математика за 11 клас, </a:t>
            </a:r>
          </a:p>
          <a:p>
            <a:r>
              <a:rPr lang="bg-BG" dirty="0" smtClean="0"/>
              <a:t> задължителна подготовка на издателство “Просвета”)</a:t>
            </a:r>
            <a:endParaRPr lang="en-US" dirty="0"/>
          </a:p>
        </p:txBody>
      </p:sp>
      <p:sp>
        <p:nvSpPr>
          <p:cNvPr id="5" name="Текстово поле 4"/>
          <p:cNvSpPr txBox="1"/>
          <p:nvPr/>
        </p:nvSpPr>
        <p:spPr>
          <a:xfrm>
            <a:off x="1480457" y="449943"/>
            <a:ext cx="6755375" cy="584775"/>
          </a:xfrm>
          <a:prstGeom prst="rect">
            <a:avLst/>
          </a:prstGeom>
          <a:noFill/>
        </p:spPr>
        <p:txBody>
          <a:bodyPr wrap="none" rtlCol="0">
            <a:spAutoFit/>
          </a:bodyPr>
          <a:lstStyle/>
          <a:p>
            <a:r>
              <a:rPr lang="bg-BG" sz="3200" dirty="0" smtClean="0">
                <a:latin typeface="Monotype Corsiva" pitchFamily="66" charset="0"/>
              </a:rPr>
              <a:t>Две страхотни  изследователски задачи :)</a:t>
            </a:r>
            <a:endParaRPr lang="en-US" sz="3200" dirty="0">
              <a:latin typeface="Monotype Corsiva" pitchFamily="66" charset="0"/>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Картина 1" descr="C:\Users\a\AppData\Local\Microsoft\Windows\Temporary Internet Files\Content.Word\WP_20171201_22_05_36_Pro_LI.JPG">
            <a:hlinkClick r:id="rId2" action="ppaction://hlinkfile"/>
          </p:cNvPr>
          <p:cNvPicPr/>
          <p:nvPr/>
        </p:nvPicPr>
        <p:blipFill>
          <a:blip r:embed="rId3" cstate="print"/>
          <a:srcRect/>
          <a:stretch>
            <a:fillRect/>
          </a:stretch>
        </p:blipFill>
        <p:spPr bwMode="auto">
          <a:xfrm>
            <a:off x="1204686" y="1494972"/>
            <a:ext cx="6952343" cy="4383313"/>
          </a:xfrm>
          <a:prstGeom prst="rect">
            <a:avLst/>
          </a:prstGeom>
          <a:noFill/>
          <a:ln w="9525">
            <a:noFill/>
            <a:miter lim="800000"/>
            <a:headEnd/>
            <a:tailEnd/>
          </a:ln>
        </p:spPr>
      </p:pic>
      <p:sp>
        <p:nvSpPr>
          <p:cNvPr id="3" name="Текстово поле 2"/>
          <p:cNvSpPr txBox="1"/>
          <p:nvPr/>
        </p:nvSpPr>
        <p:spPr>
          <a:xfrm>
            <a:off x="1103084" y="638630"/>
            <a:ext cx="7518402" cy="830997"/>
          </a:xfrm>
          <a:prstGeom prst="rect">
            <a:avLst/>
          </a:prstGeom>
          <a:noFill/>
        </p:spPr>
        <p:txBody>
          <a:bodyPr wrap="square" rtlCol="0">
            <a:spAutoFit/>
          </a:bodyPr>
          <a:lstStyle/>
          <a:p>
            <a:r>
              <a:rPr lang="bg-BG" sz="2400" dirty="0" smtClean="0">
                <a:latin typeface="Monotype Corsiva" pitchFamily="66" charset="0"/>
              </a:rPr>
              <a:t>Основният проблем, който поставих пред учениците беше как да определим ъглите  показани  на схемата в реална ситуация.</a:t>
            </a:r>
            <a:endParaRPr lang="en-US" sz="2400" dirty="0">
              <a:latin typeface="Monotype Corsiva" pitchFamily="66" charset="0"/>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Картина 1" descr="&amp;Rcy;&amp;iecy;&amp;zcy;&amp;ucy;&amp;lcy;&amp;tcy;&amp;acy;&amp;tcy; &amp;scy; &amp;icy;&amp;zcy;&amp;ocy;&amp;bcy;&amp;rcy;&amp;acy;&amp;zhcy;&amp;iecy;&amp;ncy;&amp;icy;&amp;iecy; &amp;zcy;&amp;acy; STEM"/>
          <p:cNvPicPr/>
          <p:nvPr/>
        </p:nvPicPr>
        <p:blipFill>
          <a:blip r:embed="rId2" cstate="print"/>
          <a:srcRect l="12667" t="15500" r="13667" b="27750"/>
          <a:stretch>
            <a:fillRect/>
          </a:stretch>
        </p:blipFill>
        <p:spPr bwMode="auto">
          <a:xfrm>
            <a:off x="640025" y="1490981"/>
            <a:ext cx="7848872" cy="4320480"/>
          </a:xfrm>
          <a:prstGeom prst="rect">
            <a:avLst/>
          </a:prstGeom>
          <a:noFill/>
          <a:ln w="9525">
            <a:noFill/>
            <a:miter lim="800000"/>
            <a:headEnd/>
            <a:tailEnd/>
          </a:ln>
        </p:spPr>
      </p:pic>
      <p:sp>
        <p:nvSpPr>
          <p:cNvPr id="3" name="Текстово поле 2"/>
          <p:cNvSpPr txBox="1"/>
          <p:nvPr/>
        </p:nvSpPr>
        <p:spPr>
          <a:xfrm>
            <a:off x="290285" y="696687"/>
            <a:ext cx="8389258" cy="954107"/>
          </a:xfrm>
          <a:prstGeom prst="rect">
            <a:avLst/>
          </a:prstGeom>
          <a:noFill/>
        </p:spPr>
        <p:txBody>
          <a:bodyPr wrap="square" rtlCol="0">
            <a:spAutoFit/>
          </a:bodyPr>
          <a:lstStyle/>
          <a:p>
            <a:r>
              <a:rPr lang="bg-BG" sz="2800" dirty="0" smtClean="0">
                <a:latin typeface="Monotype Corsiva" pitchFamily="66" charset="0"/>
              </a:rPr>
              <a:t>Решението на проблема се съдържаше в абревиатурата на </a:t>
            </a:r>
            <a:r>
              <a:rPr lang="en-US" sz="2800" dirty="0" smtClean="0">
                <a:latin typeface="Monotype Corsiva" pitchFamily="66" charset="0"/>
              </a:rPr>
              <a:t>STEM.</a:t>
            </a:r>
            <a:r>
              <a:rPr lang="bg-BG" sz="2800" dirty="0" smtClean="0">
                <a:latin typeface="Monotype Corsiva" pitchFamily="66" charset="0"/>
              </a:rPr>
              <a:t> </a:t>
            </a:r>
            <a:endParaRPr lang="en-US" sz="2800" dirty="0">
              <a:latin typeface="Monotype Corsiva" pitchFamily="66" charset="0"/>
            </a:endParaRPr>
          </a:p>
        </p:txBody>
      </p:sp>
    </p:spTree>
    <p:extLst>
      <p:ext uri="{BB962C8B-B14F-4D97-AF65-F5344CB8AC3E}">
        <p14:creationId xmlns:p14="http://schemas.microsoft.com/office/powerpoint/2010/main" xmlns="" val="361907241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авоъгълник 1"/>
          <p:cNvSpPr/>
          <p:nvPr/>
        </p:nvSpPr>
        <p:spPr>
          <a:xfrm>
            <a:off x="377372" y="659563"/>
            <a:ext cx="8447314" cy="1077218"/>
          </a:xfrm>
          <a:prstGeom prst="rect">
            <a:avLst/>
          </a:prstGeom>
        </p:spPr>
        <p:txBody>
          <a:bodyPr wrap="square">
            <a:spAutoFit/>
          </a:bodyPr>
          <a:lstStyle/>
          <a:p>
            <a:r>
              <a:rPr lang="bg-BG" sz="3200" dirty="0" smtClean="0">
                <a:latin typeface="Monotype Corsiva" pitchFamily="66" charset="0"/>
              </a:rPr>
              <a:t>Наука, технология, инженерството и математика  ръка за ръка – </a:t>
            </a:r>
            <a:r>
              <a:rPr lang="en-US" sz="3200" dirty="0" smtClean="0">
                <a:latin typeface="Monotype Corsiva" pitchFamily="66" charset="0"/>
              </a:rPr>
              <a:t>STEM </a:t>
            </a:r>
            <a:r>
              <a:rPr lang="bg-BG" sz="3200" dirty="0" smtClean="0">
                <a:latin typeface="Monotype Corsiva" pitchFamily="66" charset="0"/>
              </a:rPr>
              <a:t> в действие  </a:t>
            </a:r>
            <a:r>
              <a:rPr lang="bg-BG" sz="3200" dirty="0" smtClean="0">
                <a:latin typeface="Monotype Corsiva" pitchFamily="66" charset="0"/>
                <a:sym typeface="Wingdings" pitchFamily="2" charset="2"/>
              </a:rPr>
              <a:t></a:t>
            </a:r>
            <a:endParaRPr lang="bg-BG" sz="3200" dirty="0">
              <a:latin typeface="Monotype Corsiva" pitchFamily="66" charset="0"/>
            </a:endParaRPr>
          </a:p>
        </p:txBody>
      </p:sp>
      <p:pic>
        <p:nvPicPr>
          <p:cNvPr id="3" name="Picture 5" descr="http://images.bosch-professional.com/bg/bg/productimages/usageimg/laser-measure-glm-80-60825-60825.png"/>
          <p:cNvPicPr>
            <a:picLocks noChangeAspect="1" noChangeArrowheads="1"/>
          </p:cNvPicPr>
          <p:nvPr/>
        </p:nvPicPr>
        <p:blipFill>
          <a:blip r:embed="rId2" cstate="print"/>
          <a:srcRect/>
          <a:stretch>
            <a:fillRect/>
          </a:stretch>
        </p:blipFill>
        <p:spPr bwMode="auto">
          <a:xfrm>
            <a:off x="2963437" y="1756227"/>
            <a:ext cx="2304256" cy="4567821"/>
          </a:xfrm>
          <a:prstGeom prst="rect">
            <a:avLst/>
          </a:prstGeom>
          <a:noFill/>
        </p:spPr>
      </p:pic>
    </p:spTree>
    <p:extLst>
      <p:ext uri="{BB962C8B-B14F-4D97-AF65-F5344CB8AC3E}">
        <p14:creationId xmlns:p14="http://schemas.microsoft.com/office/powerpoint/2010/main" xmlns="" val="361907241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Defaul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itl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тема">
  <a:themeElements>
    <a:clrScheme name="О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О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О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404A80D44CF8E4CA6523EF81EDB643B" ma:contentTypeVersion="45" ma:contentTypeDescription="Create a new document." ma:contentTypeScope="" ma:versionID="32585736bd81ab7687b04990653f11b8">
  <xsd:schema xmlns:xsd="http://www.w3.org/2001/XMLSchema" xmlns:xs="http://www.w3.org/2001/XMLSchema" xmlns:p="http://schemas.microsoft.com/office/2006/metadata/properties" xmlns:ns1="http://schemas.microsoft.com/sharepoint/v3" xmlns:ns2="f71a82e9-6e7c-42e0-9e82-8aeef2368e32" targetNamespace="http://schemas.microsoft.com/office/2006/metadata/properties" ma:root="true" ma:fieldsID="ce0207e53f1f299c44c6f13a1dd38318" ns1:_="" ns2:_="">
    <xsd:import namespace="http://schemas.microsoft.com/sharepoint/v3"/>
    <xsd:import namespace="f71a82e9-6e7c-42e0-9e82-8aeef2368e32"/>
    <xsd:element name="properties">
      <xsd:complexType>
        <xsd:sequence>
          <xsd:element name="documentManagement">
            <xsd:complexType>
              <xsd:all>
                <xsd:element ref="ns2:Update_x0020_Schedule" minOccurs="0"/>
                <xsd:element ref="ns2:Document_x0020_Owner" minOccurs="0"/>
                <xsd:element ref="ns2:Expiration_x0020_Date0" minOccurs="0"/>
                <xsd:element ref="ns2:Link" minOccurs="0"/>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12" nillable="true" ma:displayName="Scheduling Start Date" ma:description="" ma:hidden="true" ma:internalName="PublishingStartDate">
      <xsd:simpleType>
        <xsd:restriction base="dms:Unknown"/>
      </xsd:simpleType>
    </xsd:element>
    <xsd:element name="PublishingExpirationDate" ma:index="13"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71a82e9-6e7c-42e0-9e82-8aeef2368e32" elementFormDefault="qualified">
    <xsd:import namespace="http://schemas.microsoft.com/office/2006/documentManagement/types"/>
    <xsd:import namespace="http://schemas.microsoft.com/office/infopath/2007/PartnerControls"/>
    <xsd:element name="Update_x0020_Schedule" ma:index="8" nillable="true" ma:displayName="Update Schedule" ma:default="Select:" ma:format="Dropdown" ma:internalName="Update_x0020_Schedule">
      <xsd:simpleType>
        <xsd:restriction base="dms:Choice">
          <xsd:enumeration value="Select:"/>
          <xsd:enumeration value="Quarterly"/>
          <xsd:enumeration value="Semi-annual"/>
          <xsd:enumeration value="Annual"/>
        </xsd:restriction>
      </xsd:simpleType>
    </xsd:element>
    <xsd:element name="Document_x0020_Owner" ma:index="9" nillable="true" ma:displayName="Document Owner" ma:list="UserInfo" ma:SharePointGroup="0" ma:internalName="Document_x0020_Owner" ma:showField="EMail">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piration_x0020_Date0" ma:index="10" nillable="true" ma:displayName="Expiration Date" ma:format="DateOnly" ma:internalName="Expiration_x0020_Date0">
      <xsd:simpleType>
        <xsd:restriction base="dms:DateTime"/>
      </xsd:simpleType>
    </xsd:element>
    <xsd:element name="Link" ma:index="11" nillable="true" ma:displayName="Link" ma:format="Hyperlink" ma:internalName="Link">
      <xsd:complexType>
        <xsd:complexContent>
          <xsd:extension base="dms:URL">
            <xsd:sequence>
              <xsd:element name="Url" type="dms:ValidUrl" minOccurs="0" nillable="true"/>
              <xsd:element name="Description" type="xsd:string"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PolicyDirtyBag xmlns="microsoft.office.server.policy.changes">
  <Microsoft.Office.RecordsManagement.PolicyFeatures.Expiration op="Delete"/>
</PolicyDirtyBag>
</file>

<file path=customXml/item5.xml><?xml version="1.0" encoding="utf-8"?>
<p:properties xmlns:p="http://schemas.microsoft.com/office/2006/metadata/properties" xmlns:xsi="http://www.w3.org/2001/XMLSchema-instance" xmlns:pc="http://schemas.microsoft.com/office/infopath/2007/PartnerControls">
  <documentManagement>
    <Update_x0020_Schedule xmlns="f71a82e9-6e7c-42e0-9e82-8aeef2368e32">Annual</Update_x0020_Schedule>
    <Expiration_x0020_Date0 xmlns="f71a82e9-6e7c-42e0-9e82-8aeef2368e32">2014-01-07T08:00:00+00:00</Expiration_x0020_Date0>
    <Document_x0020_Owner xmlns="f71a82e9-6e7c-42e0-9e82-8aeef2368e32">
      <UserInfo>
        <DisplayName>Parikh, Jyoti N</DisplayName>
        <AccountId>21</AccountId>
        <AccountType/>
      </UserInfo>
    </Document_x0020_Owner>
    <Link xmlns="f71a82e9-6e7c-42e0-9e82-8aeef2368e32">
      <Url xsi:nil="true"/>
      <Description xsi:nil="true"/>
    </Link>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D287433-EA0C-4F36-9535-9D4F35EC5AA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f71a82e9-6e7c-42e0-9e82-8aeef2368e3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D1EBD37-B39F-4123-BE21-D58D3621F1E9}">
  <ds:schemaRefs>
    <ds:schemaRef ds:uri="http://schemas.microsoft.com/sharepoint/events"/>
  </ds:schemaRefs>
</ds:datastoreItem>
</file>

<file path=customXml/itemProps3.xml><?xml version="1.0" encoding="utf-8"?>
<ds:datastoreItem xmlns:ds="http://schemas.openxmlformats.org/officeDocument/2006/customXml" ds:itemID="{5F022738-F492-4B85-B63E-2E16042E086C}">
  <ds:schemaRefs>
    <ds:schemaRef ds:uri="http://schemas.microsoft.com/sharepoint/v3/contenttype/forms"/>
  </ds:schemaRefs>
</ds:datastoreItem>
</file>

<file path=customXml/itemProps4.xml><?xml version="1.0" encoding="utf-8"?>
<ds:datastoreItem xmlns:ds="http://schemas.openxmlformats.org/officeDocument/2006/customXml" ds:itemID="{531080F7-1CAE-4267-B58C-51C414AD59EA}">
  <ds:schemaRefs>
    <ds:schemaRef ds:uri="microsoft.office.server.policy.changes"/>
  </ds:schemaRefs>
</ds:datastoreItem>
</file>

<file path=customXml/itemProps5.xml><?xml version="1.0" encoding="utf-8"?>
<ds:datastoreItem xmlns:ds="http://schemas.openxmlformats.org/officeDocument/2006/customXml" ds:itemID="{4A2721DF-2BB7-4C2B-8CBA-FA83B9C9AC70}">
  <ds:schemaRefs>
    <ds:schemaRef ds:uri="http://schemas.microsoft.com/office/2006/documentManagement/types"/>
    <ds:schemaRef ds:uri="http://purl.org/dc/elements/1.1/"/>
    <ds:schemaRef ds:uri="http://schemas.microsoft.com/office/2006/metadata/properties"/>
    <ds:schemaRef ds:uri="f71a82e9-6e7c-42e0-9e82-8aeef2368e32"/>
    <ds:schemaRef ds:uri="http://schemas.microsoft.com/sharepoint/v3"/>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12-545_Education-PPT-template_r00.potx</Template>
  <TotalTime>5109</TotalTime>
  <Words>199</Words>
  <Application>Microsoft Office PowerPoint</Application>
  <PresentationFormat>Презентация на цял екран (4:3)</PresentationFormat>
  <Paragraphs>26</Paragraphs>
  <Slides>13</Slides>
  <Notes>2</Notes>
  <HiddenSlides>0</HiddenSlides>
  <MMClips>0</MMClips>
  <ScaleCrop>false</ScaleCrop>
  <HeadingPairs>
    <vt:vector size="4" baseType="variant">
      <vt:variant>
        <vt:lpstr>Тема</vt:lpstr>
      </vt:variant>
      <vt:variant>
        <vt:i4>2</vt:i4>
      </vt:variant>
      <vt:variant>
        <vt:lpstr>Заглавия на слайдовете</vt:lpstr>
      </vt:variant>
      <vt:variant>
        <vt:i4>13</vt:i4>
      </vt:variant>
    </vt:vector>
  </HeadingPairs>
  <TitlesOfParts>
    <vt:vector size="15" baseType="lpstr">
      <vt:lpstr>Default</vt:lpstr>
      <vt:lpstr>Title1</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Editable Intel® Education powerpoint template</dc:title>
  <dc:creator>Peter</dc:creator>
  <cp:lastModifiedBy>a</cp:lastModifiedBy>
  <cp:revision>471</cp:revision>
  <cp:lastPrinted>2012-12-19T19:03:25Z</cp:lastPrinted>
  <dcterms:created xsi:type="dcterms:W3CDTF">2011-09-21T21:32:16Z</dcterms:created>
  <dcterms:modified xsi:type="dcterms:W3CDTF">2017-12-02T06:25:51Z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0x0101007404A80D44CF8E4CA6523EF81EDB643B</vt:lpwstr>
  </property>
  <property fmtid="{D5CDD505-2E9C-101B-9397-08002B2CF9AE}" pid="3" name="ItemRetentionFormula">
    <vt:lpwstr/>
  </property>
  <property fmtid="{D5CDD505-2E9C-101B-9397-08002B2CF9AE}" pid="4" name="_dlc_policyId">
    <vt:lpwstr/>
  </property>
  <property fmtid="{D5CDD505-2E9C-101B-9397-08002B2CF9AE}" pid="5" name="_dlc_DocIdItemGuid">
    <vt:lpwstr>ae7fac2a-9446-419c-a5c3-e772b28455d3</vt:lpwstr>
  </property>
  <property fmtid="{D5CDD505-2E9C-101B-9397-08002B2CF9AE}" pid="6" name="_dlc_DocId">
    <vt:lpwstr>4E32A3N3VKVZ-5-569</vt:lpwstr>
  </property>
  <property fmtid="{D5CDD505-2E9C-101B-9397-08002B2CF9AE}" pid="7" name="_dlc_DocIdUrl">
    <vt:lpwstr>https://sharepoint.amr.ith.intel.com/sites/MrktToolkit/_layouts/DocIdRedir.aspx?ID=4E32A3N3VKVZ-5-569, 4E32A3N3VKVZ-5-569</vt:lpwstr>
  </property>
</Properties>
</file>